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1"/>
  </p:notesMasterIdLst>
  <p:sldIdLst>
    <p:sldId id="406" r:id="rId3"/>
    <p:sldId id="762" r:id="rId4"/>
    <p:sldId id="761" r:id="rId5"/>
    <p:sldId id="764" r:id="rId6"/>
    <p:sldId id="767" r:id="rId7"/>
    <p:sldId id="768" r:id="rId8"/>
    <p:sldId id="769" r:id="rId9"/>
    <p:sldId id="773" r:id="rId10"/>
    <p:sldId id="770" r:id="rId11"/>
    <p:sldId id="774" r:id="rId12"/>
    <p:sldId id="772" r:id="rId13"/>
    <p:sldId id="776" r:id="rId14"/>
    <p:sldId id="775" r:id="rId15"/>
    <p:sldId id="777" r:id="rId16"/>
    <p:sldId id="778" r:id="rId17"/>
    <p:sldId id="779" r:id="rId18"/>
    <p:sldId id="780" r:id="rId19"/>
    <p:sldId id="40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337"/>
    <a:srgbClr val="585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D292D5-E0B9-4310-82E5-F902BA0B2292}" v="46" dt="2024-09-10T13:25:05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5" autoAdjust="0"/>
    <p:restoredTop sz="72025" autoAdjust="0"/>
  </p:normalViewPr>
  <p:slideViewPr>
    <p:cSldViewPr snapToGrid="0">
      <p:cViewPr varScale="1">
        <p:scale>
          <a:sx n="73" d="100"/>
          <a:sy n="73" d="100"/>
        </p:scale>
        <p:origin x="97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rie Junk" userId="90edf34147df26e0" providerId="LiveId" clId="{C0D292D5-E0B9-4310-82E5-F902BA0B2292}"/>
    <pc:docChg chg="undo custSel addSld delSld modSld delMainMaster">
      <pc:chgData name="Valerie Junk" userId="90edf34147df26e0" providerId="LiveId" clId="{C0D292D5-E0B9-4310-82E5-F902BA0B2292}" dt="2024-09-02T09:43:05.101" v="426" actId="47"/>
      <pc:docMkLst>
        <pc:docMk/>
      </pc:docMkLst>
      <pc:sldChg chg="del">
        <pc:chgData name="Valerie Junk" userId="90edf34147df26e0" providerId="LiveId" clId="{C0D292D5-E0B9-4310-82E5-F902BA0B2292}" dt="2024-09-02T09:16:47.745" v="32" actId="47"/>
        <pc:sldMkLst>
          <pc:docMk/>
          <pc:sldMk cId="1561481932" sldId="256"/>
        </pc:sldMkLst>
      </pc:sldChg>
      <pc:sldChg chg="del">
        <pc:chgData name="Valerie Junk" userId="90edf34147df26e0" providerId="LiveId" clId="{C0D292D5-E0B9-4310-82E5-F902BA0B2292}" dt="2024-09-02T09:23:10.343" v="95" actId="47"/>
        <pc:sldMkLst>
          <pc:docMk/>
          <pc:sldMk cId="289811332" sldId="267"/>
        </pc:sldMkLst>
      </pc:sldChg>
      <pc:sldChg chg="del">
        <pc:chgData name="Valerie Junk" userId="90edf34147df26e0" providerId="LiveId" clId="{C0D292D5-E0B9-4310-82E5-F902BA0B2292}" dt="2024-09-02T09:39:42.463" v="388" actId="47"/>
        <pc:sldMkLst>
          <pc:docMk/>
          <pc:sldMk cId="2884075132" sldId="268"/>
        </pc:sldMkLst>
      </pc:sldChg>
      <pc:sldChg chg="del">
        <pc:chgData name="Valerie Junk" userId="90edf34147df26e0" providerId="LiveId" clId="{C0D292D5-E0B9-4310-82E5-F902BA0B2292}" dt="2024-09-02T09:39:40.364" v="387" actId="47"/>
        <pc:sldMkLst>
          <pc:docMk/>
          <pc:sldMk cId="3585559461" sldId="269"/>
        </pc:sldMkLst>
      </pc:sldChg>
      <pc:sldChg chg="del">
        <pc:chgData name="Valerie Junk" userId="90edf34147df26e0" providerId="LiveId" clId="{C0D292D5-E0B9-4310-82E5-F902BA0B2292}" dt="2024-09-02T09:39:40.364" v="387" actId="47"/>
        <pc:sldMkLst>
          <pc:docMk/>
          <pc:sldMk cId="3572913702" sldId="270"/>
        </pc:sldMkLst>
      </pc:sldChg>
      <pc:sldChg chg="del">
        <pc:chgData name="Valerie Junk" userId="90edf34147df26e0" providerId="LiveId" clId="{C0D292D5-E0B9-4310-82E5-F902BA0B2292}" dt="2024-09-02T09:39:40.364" v="387" actId="47"/>
        <pc:sldMkLst>
          <pc:docMk/>
          <pc:sldMk cId="2095604247" sldId="272"/>
        </pc:sldMkLst>
      </pc:sldChg>
      <pc:sldChg chg="del">
        <pc:chgData name="Valerie Junk" userId="90edf34147df26e0" providerId="LiveId" clId="{C0D292D5-E0B9-4310-82E5-F902BA0B2292}" dt="2024-09-02T09:39:40.364" v="387" actId="47"/>
        <pc:sldMkLst>
          <pc:docMk/>
          <pc:sldMk cId="3851478377" sldId="273"/>
        </pc:sldMkLst>
      </pc:sldChg>
      <pc:sldChg chg="del">
        <pc:chgData name="Valerie Junk" userId="90edf34147df26e0" providerId="LiveId" clId="{C0D292D5-E0B9-4310-82E5-F902BA0B2292}" dt="2024-09-02T09:23:09.202" v="94" actId="47"/>
        <pc:sldMkLst>
          <pc:docMk/>
          <pc:sldMk cId="2865977905" sldId="274"/>
        </pc:sldMkLst>
      </pc:sldChg>
      <pc:sldChg chg="del">
        <pc:chgData name="Valerie Junk" userId="90edf34147df26e0" providerId="LiveId" clId="{C0D292D5-E0B9-4310-82E5-F902BA0B2292}" dt="2024-09-02T09:39:40.364" v="387" actId="47"/>
        <pc:sldMkLst>
          <pc:docMk/>
          <pc:sldMk cId="1092680750" sldId="275"/>
        </pc:sldMkLst>
      </pc:sldChg>
      <pc:sldChg chg="del">
        <pc:chgData name="Valerie Junk" userId="90edf34147df26e0" providerId="LiveId" clId="{C0D292D5-E0B9-4310-82E5-F902BA0B2292}" dt="2024-09-02T09:39:40.364" v="387" actId="47"/>
        <pc:sldMkLst>
          <pc:docMk/>
          <pc:sldMk cId="2010586097" sldId="276"/>
        </pc:sldMkLst>
      </pc:sldChg>
      <pc:sldChg chg="del">
        <pc:chgData name="Valerie Junk" userId="90edf34147df26e0" providerId="LiveId" clId="{C0D292D5-E0B9-4310-82E5-F902BA0B2292}" dt="2024-09-02T09:39:40.364" v="387" actId="47"/>
        <pc:sldMkLst>
          <pc:docMk/>
          <pc:sldMk cId="1568779852" sldId="278"/>
        </pc:sldMkLst>
      </pc:sldChg>
      <pc:sldChg chg="del">
        <pc:chgData name="Valerie Junk" userId="90edf34147df26e0" providerId="LiveId" clId="{C0D292D5-E0B9-4310-82E5-F902BA0B2292}" dt="2024-09-02T09:39:40.364" v="387" actId="47"/>
        <pc:sldMkLst>
          <pc:docMk/>
          <pc:sldMk cId="3450630120" sldId="279"/>
        </pc:sldMkLst>
      </pc:sldChg>
      <pc:sldChg chg="del">
        <pc:chgData name="Valerie Junk" userId="90edf34147df26e0" providerId="LiveId" clId="{C0D292D5-E0B9-4310-82E5-F902BA0B2292}" dt="2024-09-02T09:39:40.364" v="387" actId="47"/>
        <pc:sldMkLst>
          <pc:docMk/>
          <pc:sldMk cId="1700405040" sldId="280"/>
        </pc:sldMkLst>
      </pc:sldChg>
      <pc:sldChg chg="new del">
        <pc:chgData name="Valerie Junk" userId="90edf34147df26e0" providerId="LiveId" clId="{C0D292D5-E0B9-4310-82E5-F902BA0B2292}" dt="2024-09-02T09:15:01.909" v="3" actId="47"/>
        <pc:sldMkLst>
          <pc:docMk/>
          <pc:sldMk cId="1143719033" sldId="281"/>
        </pc:sldMkLst>
      </pc:sldChg>
      <pc:sldChg chg="add del setBg">
        <pc:chgData name="Valerie Junk" userId="90edf34147df26e0" providerId="LiveId" clId="{C0D292D5-E0B9-4310-82E5-F902BA0B2292}" dt="2024-09-02T09:15:00.964" v="2" actId="47"/>
        <pc:sldMkLst>
          <pc:docMk/>
          <pc:sldMk cId="3225108607" sldId="760"/>
        </pc:sldMkLst>
      </pc:sldChg>
      <pc:sldChg chg="addSp delSp modSp mod">
        <pc:chgData name="Valerie Junk" userId="90edf34147df26e0" providerId="LiveId" clId="{C0D292D5-E0B9-4310-82E5-F902BA0B2292}" dt="2024-09-02T09:16:29.467" v="31" actId="14100"/>
        <pc:sldMkLst>
          <pc:docMk/>
          <pc:sldMk cId="3877584440" sldId="762"/>
        </pc:sldMkLst>
        <pc:spChg chg="mod">
          <ac:chgData name="Valerie Junk" userId="90edf34147df26e0" providerId="LiveId" clId="{C0D292D5-E0B9-4310-82E5-F902BA0B2292}" dt="2024-09-02T09:16:29.467" v="31" actId="14100"/>
          <ac:spMkLst>
            <pc:docMk/>
            <pc:sldMk cId="3877584440" sldId="762"/>
            <ac:spMk id="13" creationId="{82DAFDB0-BF8C-4E71-9CD8-2283412D0FDD}"/>
          </ac:spMkLst>
        </pc:spChg>
        <pc:spChg chg="mod">
          <ac:chgData name="Valerie Junk" userId="90edf34147df26e0" providerId="LiveId" clId="{C0D292D5-E0B9-4310-82E5-F902BA0B2292}" dt="2024-09-02T09:16:08.514" v="18" actId="122"/>
          <ac:spMkLst>
            <pc:docMk/>
            <pc:sldMk cId="3877584440" sldId="762"/>
            <ac:spMk id="17" creationId="{A85D8D68-39DB-1DFE-4FF8-4BF78CC12D49}"/>
          </ac:spMkLst>
        </pc:spChg>
        <pc:picChg chg="add mod">
          <ac:chgData name="Valerie Junk" userId="90edf34147df26e0" providerId="LiveId" clId="{C0D292D5-E0B9-4310-82E5-F902BA0B2292}" dt="2024-09-02T09:15:30.144" v="6" actId="1076"/>
          <ac:picMkLst>
            <pc:docMk/>
            <pc:sldMk cId="3877584440" sldId="762"/>
            <ac:picMk id="2" creationId="{FCF86C50-F0AE-F498-FDE4-BCAEDDFB52D4}"/>
          </ac:picMkLst>
        </pc:picChg>
        <pc:picChg chg="del">
          <ac:chgData name="Valerie Junk" userId="90edf34147df26e0" providerId="LiveId" clId="{C0D292D5-E0B9-4310-82E5-F902BA0B2292}" dt="2024-09-02T09:15:17.496" v="4" actId="478"/>
          <ac:picMkLst>
            <pc:docMk/>
            <pc:sldMk cId="3877584440" sldId="762"/>
            <ac:picMk id="5122" creationId="{A5BD2453-EE10-06A9-EDCA-F0E7E9094FBE}"/>
          </ac:picMkLst>
        </pc:picChg>
      </pc:sldChg>
      <pc:sldChg chg="add del setBg">
        <pc:chgData name="Valerie Junk" userId="90edf34147df26e0" providerId="LiveId" clId="{C0D292D5-E0B9-4310-82E5-F902BA0B2292}" dt="2024-09-02T09:21:14.561" v="35" actId="47"/>
        <pc:sldMkLst>
          <pc:docMk/>
          <pc:sldMk cId="1502907921" sldId="763"/>
        </pc:sldMkLst>
      </pc:sldChg>
      <pc:sldChg chg="delSp modSp add del mod">
        <pc:chgData name="Valerie Junk" userId="90edf34147df26e0" providerId="LiveId" clId="{C0D292D5-E0B9-4310-82E5-F902BA0B2292}" dt="2024-09-02T09:39:33.316" v="386" actId="1076"/>
        <pc:sldMkLst>
          <pc:docMk/>
          <pc:sldMk cId="3209132087" sldId="764"/>
        </pc:sldMkLst>
        <pc:spChg chg="mod ord">
          <ac:chgData name="Valerie Junk" userId="90edf34147df26e0" providerId="LiveId" clId="{C0D292D5-E0B9-4310-82E5-F902BA0B2292}" dt="2024-09-02T09:39:33.316" v="386" actId="1076"/>
          <ac:spMkLst>
            <pc:docMk/>
            <pc:sldMk cId="3209132087" sldId="764"/>
            <ac:spMk id="4" creationId="{1BB97597-D306-3756-1743-4529BE5E132B}"/>
          </ac:spMkLst>
        </pc:spChg>
        <pc:spChg chg="del">
          <ac:chgData name="Valerie Junk" userId="90edf34147df26e0" providerId="LiveId" clId="{C0D292D5-E0B9-4310-82E5-F902BA0B2292}" dt="2024-09-02T09:21:27.380" v="37" actId="478"/>
          <ac:spMkLst>
            <pc:docMk/>
            <pc:sldMk cId="3209132087" sldId="764"/>
            <ac:spMk id="5" creationId="{3D0C1A7D-4136-25C3-E6B5-91A7F420E21E}"/>
          </ac:spMkLst>
        </pc:spChg>
        <pc:spChg chg="del">
          <ac:chgData name="Valerie Junk" userId="90edf34147df26e0" providerId="LiveId" clId="{C0D292D5-E0B9-4310-82E5-F902BA0B2292}" dt="2024-09-02T09:21:28.559" v="38" actId="478"/>
          <ac:spMkLst>
            <pc:docMk/>
            <pc:sldMk cId="3209132087" sldId="764"/>
            <ac:spMk id="6" creationId="{7640C8E1-F0A6-6CC2-A1C5-9B14DA96A3FA}"/>
          </ac:spMkLst>
        </pc:spChg>
        <pc:spChg chg="del">
          <ac:chgData name="Valerie Junk" userId="90edf34147df26e0" providerId="LiveId" clId="{C0D292D5-E0B9-4310-82E5-F902BA0B2292}" dt="2024-09-02T09:21:29.535" v="39" actId="478"/>
          <ac:spMkLst>
            <pc:docMk/>
            <pc:sldMk cId="3209132087" sldId="764"/>
            <ac:spMk id="7" creationId="{1D78C98A-8C13-E97E-DDFB-6555A5747F8D}"/>
          </ac:spMkLst>
        </pc:spChg>
        <pc:spChg chg="del mod">
          <ac:chgData name="Valerie Junk" userId="90edf34147df26e0" providerId="LiveId" clId="{C0D292D5-E0B9-4310-82E5-F902BA0B2292}" dt="2024-09-02T09:21:30.421" v="41" actId="478"/>
          <ac:spMkLst>
            <pc:docMk/>
            <pc:sldMk cId="3209132087" sldId="764"/>
            <ac:spMk id="8" creationId="{B89E1AB7-6A73-21D0-AEA4-72F9E27D9D1E}"/>
          </ac:spMkLst>
        </pc:spChg>
        <pc:spChg chg="del">
          <ac:chgData name="Valerie Junk" userId="90edf34147df26e0" providerId="LiveId" clId="{C0D292D5-E0B9-4310-82E5-F902BA0B2292}" dt="2024-09-02T09:21:31.515" v="42" actId="478"/>
          <ac:spMkLst>
            <pc:docMk/>
            <pc:sldMk cId="3209132087" sldId="764"/>
            <ac:spMk id="9" creationId="{7569EAB8-138B-B664-29D6-269FD97DA70E}"/>
          </ac:spMkLst>
        </pc:spChg>
        <pc:spChg chg="mod">
          <ac:chgData name="Valerie Junk" userId="90edf34147df26e0" providerId="LiveId" clId="{C0D292D5-E0B9-4310-82E5-F902BA0B2292}" dt="2024-09-02T09:39:29.105" v="385" actId="20577"/>
          <ac:spMkLst>
            <pc:docMk/>
            <pc:sldMk cId="3209132087" sldId="764"/>
            <ac:spMk id="10" creationId="{2FFB85D1-8230-8DBA-341C-BECDA41EF7E6}"/>
          </ac:spMkLst>
        </pc:spChg>
        <pc:picChg chg="del">
          <ac:chgData name="Valerie Junk" userId="90edf34147df26e0" providerId="LiveId" clId="{C0D292D5-E0B9-4310-82E5-F902BA0B2292}" dt="2024-09-02T09:21:25.965" v="36" actId="478"/>
          <ac:picMkLst>
            <pc:docMk/>
            <pc:sldMk cId="3209132087" sldId="764"/>
            <ac:picMk id="12" creationId="{CF50D51D-269C-6EA3-6E43-B85C4DD65D48}"/>
          </ac:picMkLst>
        </pc:picChg>
        <pc:picChg chg="del">
          <ac:chgData name="Valerie Junk" userId="90edf34147df26e0" providerId="LiveId" clId="{C0D292D5-E0B9-4310-82E5-F902BA0B2292}" dt="2024-09-02T09:22:27.408" v="67" actId="478"/>
          <ac:picMkLst>
            <pc:docMk/>
            <pc:sldMk cId="3209132087" sldId="764"/>
            <ac:picMk id="14" creationId="{285383D1-E062-14B4-A054-A9F49A33787C}"/>
          </ac:picMkLst>
        </pc:picChg>
      </pc:sldChg>
      <pc:sldChg chg="new del">
        <pc:chgData name="Valerie Junk" userId="90edf34147df26e0" providerId="LiveId" clId="{C0D292D5-E0B9-4310-82E5-F902BA0B2292}" dt="2024-09-02T09:23:28.291" v="102" actId="47"/>
        <pc:sldMkLst>
          <pc:docMk/>
          <pc:sldMk cId="412193140" sldId="765"/>
        </pc:sldMkLst>
      </pc:sldChg>
      <pc:sldChg chg="add del setBg">
        <pc:chgData name="Valerie Junk" userId="90edf34147df26e0" providerId="LiveId" clId="{C0D292D5-E0B9-4310-82E5-F902BA0B2292}" dt="2024-09-02T09:23:23.246" v="99" actId="47"/>
        <pc:sldMkLst>
          <pc:docMk/>
          <pc:sldMk cId="1389009980" sldId="766"/>
        </pc:sldMkLst>
      </pc:sldChg>
      <pc:sldChg chg="delSp modSp add mod">
        <pc:chgData name="Valerie Junk" userId="90edf34147df26e0" providerId="LiveId" clId="{C0D292D5-E0B9-4310-82E5-F902BA0B2292}" dt="2024-09-02T09:24:24.365" v="139" actId="122"/>
        <pc:sldMkLst>
          <pc:docMk/>
          <pc:sldMk cId="4175921260" sldId="767"/>
        </pc:sldMkLst>
        <pc:spChg chg="mod">
          <ac:chgData name="Valerie Junk" userId="90edf34147df26e0" providerId="LiveId" clId="{C0D292D5-E0B9-4310-82E5-F902BA0B2292}" dt="2024-09-02T09:24:24.365" v="139" actId="122"/>
          <ac:spMkLst>
            <pc:docMk/>
            <pc:sldMk cId="4175921260" sldId="767"/>
            <ac:spMk id="4" creationId="{1BB97597-D306-3756-1743-4529BE5E132B}"/>
          </ac:spMkLst>
        </pc:spChg>
        <pc:spChg chg="del mod">
          <ac:chgData name="Valerie Junk" userId="90edf34147df26e0" providerId="LiveId" clId="{C0D292D5-E0B9-4310-82E5-F902BA0B2292}" dt="2024-09-02T09:24:15.586" v="123" actId="478"/>
          <ac:spMkLst>
            <pc:docMk/>
            <pc:sldMk cId="4175921260" sldId="767"/>
            <ac:spMk id="10" creationId="{2FFB85D1-8230-8DBA-341C-BECDA41EF7E6}"/>
          </ac:spMkLst>
        </pc:spChg>
        <pc:spChg chg="del">
          <ac:chgData name="Valerie Junk" userId="90edf34147df26e0" providerId="LiveId" clId="{C0D292D5-E0B9-4310-82E5-F902BA0B2292}" dt="2024-09-02T09:23:29.747" v="103" actId="478"/>
          <ac:spMkLst>
            <pc:docMk/>
            <pc:sldMk cId="4175921260" sldId="767"/>
            <ac:spMk id="15" creationId="{4C65AB1D-CD54-B38C-822D-931969CA1AB3}"/>
          </ac:spMkLst>
        </pc:spChg>
      </pc:sldChg>
      <pc:sldChg chg="addSp delSp modSp add mod">
        <pc:chgData name="Valerie Junk" userId="90edf34147df26e0" providerId="LiveId" clId="{C0D292D5-E0B9-4310-82E5-F902BA0B2292}" dt="2024-09-02T09:25:05.018" v="154" actId="404"/>
        <pc:sldMkLst>
          <pc:docMk/>
          <pc:sldMk cId="2421035254" sldId="768"/>
        </pc:sldMkLst>
        <pc:spChg chg="add mod">
          <ac:chgData name="Valerie Junk" userId="90edf34147df26e0" providerId="LiveId" clId="{C0D292D5-E0B9-4310-82E5-F902BA0B2292}" dt="2024-09-02T09:24:42.923" v="147"/>
          <ac:spMkLst>
            <pc:docMk/>
            <pc:sldMk cId="2421035254" sldId="768"/>
            <ac:spMk id="2" creationId="{AAD7DB61-21E6-78C2-8517-641960456984}"/>
          </ac:spMkLst>
        </pc:spChg>
        <pc:spChg chg="mod">
          <ac:chgData name="Valerie Junk" userId="90edf34147df26e0" providerId="LiveId" clId="{C0D292D5-E0B9-4310-82E5-F902BA0B2292}" dt="2024-09-02T09:24:32.716" v="145" actId="20577"/>
          <ac:spMkLst>
            <pc:docMk/>
            <pc:sldMk cId="2421035254" sldId="768"/>
            <ac:spMk id="4" creationId="{1BB97597-D306-3756-1743-4529BE5E132B}"/>
          </ac:spMkLst>
        </pc:spChg>
        <pc:spChg chg="add mod">
          <ac:chgData name="Valerie Junk" userId="90edf34147df26e0" providerId="LiveId" clId="{C0D292D5-E0B9-4310-82E5-F902BA0B2292}" dt="2024-09-02T09:25:05.018" v="154" actId="404"/>
          <ac:spMkLst>
            <pc:docMk/>
            <pc:sldMk cId="2421035254" sldId="768"/>
            <ac:spMk id="6" creationId="{153E6635-6977-C3F1-20D3-3E6E2B964757}"/>
          </ac:spMkLst>
        </pc:spChg>
        <pc:spChg chg="del">
          <ac:chgData name="Valerie Junk" userId="90edf34147df26e0" providerId="LiveId" clId="{C0D292D5-E0B9-4310-82E5-F902BA0B2292}" dt="2024-09-02T09:24:37.353" v="146" actId="478"/>
          <ac:spMkLst>
            <pc:docMk/>
            <pc:sldMk cId="2421035254" sldId="768"/>
            <ac:spMk id="10" creationId="{2FFB85D1-8230-8DBA-341C-BECDA41EF7E6}"/>
          </ac:spMkLst>
        </pc:spChg>
        <pc:picChg chg="add mod">
          <ac:chgData name="Valerie Junk" userId="90edf34147df26e0" providerId="LiveId" clId="{C0D292D5-E0B9-4310-82E5-F902BA0B2292}" dt="2024-09-02T09:24:42.923" v="147"/>
          <ac:picMkLst>
            <pc:docMk/>
            <pc:sldMk cId="2421035254" sldId="768"/>
            <ac:picMk id="3" creationId="{F81A4ECA-3B27-5F6A-A7C5-E714FAF40389}"/>
          </ac:picMkLst>
        </pc:picChg>
        <pc:picChg chg="add mod">
          <ac:chgData name="Valerie Junk" userId="90edf34147df26e0" providerId="LiveId" clId="{C0D292D5-E0B9-4310-82E5-F902BA0B2292}" dt="2024-09-02T09:24:46.803" v="148"/>
          <ac:picMkLst>
            <pc:docMk/>
            <pc:sldMk cId="2421035254" sldId="768"/>
            <ac:picMk id="7" creationId="{EC67AA52-777B-0422-7FDC-290824257F5D}"/>
          </ac:picMkLst>
        </pc:picChg>
        <pc:cxnChg chg="add mod">
          <ac:chgData name="Valerie Junk" userId="90edf34147df26e0" providerId="LiveId" clId="{C0D292D5-E0B9-4310-82E5-F902BA0B2292}" dt="2024-09-02T09:24:42.923" v="147"/>
          <ac:cxnSpMkLst>
            <pc:docMk/>
            <pc:sldMk cId="2421035254" sldId="768"/>
            <ac:cxnSpMk id="5" creationId="{27396D24-4A0F-792E-8B61-29892694A034}"/>
          </ac:cxnSpMkLst>
        </pc:cxnChg>
        <pc:cxnChg chg="add mod">
          <ac:chgData name="Valerie Junk" userId="90edf34147df26e0" providerId="LiveId" clId="{C0D292D5-E0B9-4310-82E5-F902BA0B2292}" dt="2024-09-02T09:24:46.803" v="148"/>
          <ac:cxnSpMkLst>
            <pc:docMk/>
            <pc:sldMk cId="2421035254" sldId="768"/>
            <ac:cxnSpMk id="8" creationId="{60C356C7-55D3-F8CC-DC83-09F5A357087C}"/>
          </ac:cxnSpMkLst>
        </pc:cxnChg>
      </pc:sldChg>
      <pc:sldChg chg="addSp delSp modSp add mod modAnim">
        <pc:chgData name="Valerie Junk" userId="90edf34147df26e0" providerId="LiveId" clId="{C0D292D5-E0B9-4310-82E5-F902BA0B2292}" dt="2024-09-02T09:27:32.956" v="183" actId="403"/>
        <pc:sldMkLst>
          <pc:docMk/>
          <pc:sldMk cId="266552266" sldId="769"/>
        </pc:sldMkLst>
        <pc:spChg chg="add mod">
          <ac:chgData name="Valerie Junk" userId="90edf34147df26e0" providerId="LiveId" clId="{C0D292D5-E0B9-4310-82E5-F902BA0B2292}" dt="2024-09-02T09:25:46.813" v="162"/>
          <ac:spMkLst>
            <pc:docMk/>
            <pc:sldMk cId="266552266" sldId="769"/>
            <ac:spMk id="2" creationId="{D1015DE3-A076-1095-D83D-423BEAFC0CE2}"/>
          </ac:spMkLst>
        </pc:spChg>
        <pc:spChg chg="mod">
          <ac:chgData name="Valerie Junk" userId="90edf34147df26e0" providerId="LiveId" clId="{C0D292D5-E0B9-4310-82E5-F902BA0B2292}" dt="2024-09-02T09:25:40.545" v="161" actId="20577"/>
          <ac:spMkLst>
            <pc:docMk/>
            <pc:sldMk cId="266552266" sldId="769"/>
            <ac:spMk id="4" creationId="{1BB97597-D306-3756-1743-4529BE5E132B}"/>
          </ac:spMkLst>
        </pc:spChg>
        <pc:spChg chg="add mod">
          <ac:chgData name="Valerie Junk" userId="90edf34147df26e0" providerId="LiveId" clId="{C0D292D5-E0B9-4310-82E5-F902BA0B2292}" dt="2024-09-02T09:27:32.956" v="183" actId="403"/>
          <ac:spMkLst>
            <pc:docMk/>
            <pc:sldMk cId="266552266" sldId="769"/>
            <ac:spMk id="6" creationId="{1DF6F821-F4E5-7016-9CD4-CB94BC6B0C06}"/>
          </ac:spMkLst>
        </pc:spChg>
        <pc:spChg chg="del">
          <ac:chgData name="Valerie Junk" userId="90edf34147df26e0" providerId="LiveId" clId="{C0D292D5-E0B9-4310-82E5-F902BA0B2292}" dt="2024-09-02T09:25:37.217" v="155" actId="478"/>
          <ac:spMkLst>
            <pc:docMk/>
            <pc:sldMk cId="266552266" sldId="769"/>
            <ac:spMk id="10" creationId="{2FFB85D1-8230-8DBA-341C-BECDA41EF7E6}"/>
          </ac:spMkLst>
        </pc:spChg>
        <pc:picChg chg="add mod">
          <ac:chgData name="Valerie Junk" userId="90edf34147df26e0" providerId="LiveId" clId="{C0D292D5-E0B9-4310-82E5-F902BA0B2292}" dt="2024-09-02T09:25:46.813" v="162"/>
          <ac:picMkLst>
            <pc:docMk/>
            <pc:sldMk cId="266552266" sldId="769"/>
            <ac:picMk id="3" creationId="{D4A2D326-60F2-466A-65FC-9EA2A7937668}"/>
          </ac:picMkLst>
        </pc:picChg>
        <pc:picChg chg="add mod">
          <ac:chgData name="Valerie Junk" userId="90edf34147df26e0" providerId="LiveId" clId="{C0D292D5-E0B9-4310-82E5-F902BA0B2292}" dt="2024-09-02T09:25:46.813" v="162"/>
          <ac:picMkLst>
            <pc:docMk/>
            <pc:sldMk cId="266552266" sldId="769"/>
            <ac:picMk id="5" creationId="{51B3C2F6-FBD6-3537-98B0-41C5514923FD}"/>
          </ac:picMkLst>
        </pc:picChg>
        <pc:picChg chg="add mod">
          <ac:chgData name="Valerie Junk" userId="90edf34147df26e0" providerId="LiveId" clId="{C0D292D5-E0B9-4310-82E5-F902BA0B2292}" dt="2024-09-02T09:25:49.162" v="164"/>
          <ac:picMkLst>
            <pc:docMk/>
            <pc:sldMk cId="266552266" sldId="769"/>
            <ac:picMk id="7" creationId="{AE9E851A-F57A-D3C8-FA14-064FDF09B2FA}"/>
          </ac:picMkLst>
        </pc:picChg>
        <pc:picChg chg="add mod">
          <ac:chgData name="Valerie Junk" userId="90edf34147df26e0" providerId="LiveId" clId="{C0D292D5-E0B9-4310-82E5-F902BA0B2292}" dt="2024-09-02T09:25:49.162" v="164"/>
          <ac:picMkLst>
            <pc:docMk/>
            <pc:sldMk cId="266552266" sldId="769"/>
            <ac:picMk id="8" creationId="{C3AF4B38-3E96-EE85-DFD5-CC3A1B426C56}"/>
          </ac:picMkLst>
        </pc:picChg>
      </pc:sldChg>
      <pc:sldChg chg="addSp delSp modSp add mod">
        <pc:chgData name="Valerie Junk" userId="90edf34147df26e0" providerId="LiveId" clId="{C0D292D5-E0B9-4310-82E5-F902BA0B2292}" dt="2024-09-02T09:43:03.346" v="425" actId="20577"/>
        <pc:sldMkLst>
          <pc:docMk/>
          <pc:sldMk cId="2585406059" sldId="770"/>
        </pc:sldMkLst>
        <pc:spChg chg="add mod">
          <ac:chgData name="Valerie Junk" userId="90edf34147df26e0" providerId="LiveId" clId="{C0D292D5-E0B9-4310-82E5-F902BA0B2292}" dt="2024-09-02T09:43:03.346" v="425" actId="20577"/>
          <ac:spMkLst>
            <pc:docMk/>
            <pc:sldMk cId="2585406059" sldId="770"/>
            <ac:spMk id="2" creationId="{161422D8-C4E5-7A0B-1D37-F3277370EFE6}"/>
          </ac:spMkLst>
        </pc:spChg>
        <pc:spChg chg="mod">
          <ac:chgData name="Valerie Junk" userId="90edf34147df26e0" providerId="LiveId" clId="{C0D292D5-E0B9-4310-82E5-F902BA0B2292}" dt="2024-09-02T09:26:24.484" v="174" actId="20577"/>
          <ac:spMkLst>
            <pc:docMk/>
            <pc:sldMk cId="2585406059" sldId="770"/>
            <ac:spMk id="4" creationId="{1BB97597-D306-3756-1743-4529BE5E132B}"/>
          </ac:spMkLst>
        </pc:spChg>
        <pc:spChg chg="del">
          <ac:chgData name="Valerie Junk" userId="90edf34147df26e0" providerId="LiveId" clId="{C0D292D5-E0B9-4310-82E5-F902BA0B2292}" dt="2024-09-02T09:27:23.161" v="179" actId="478"/>
          <ac:spMkLst>
            <pc:docMk/>
            <pc:sldMk cId="2585406059" sldId="770"/>
            <ac:spMk id="10" creationId="{2FFB85D1-8230-8DBA-341C-BECDA41EF7E6}"/>
          </ac:spMkLst>
        </pc:spChg>
        <pc:picChg chg="add mod">
          <ac:chgData name="Valerie Junk" userId="90edf34147df26e0" providerId="LiveId" clId="{C0D292D5-E0B9-4310-82E5-F902BA0B2292}" dt="2024-09-02T09:28:01.214" v="187"/>
          <ac:picMkLst>
            <pc:docMk/>
            <pc:sldMk cId="2585406059" sldId="770"/>
            <ac:picMk id="3" creationId="{83764653-EF26-FA08-6E0B-441FE08CE236}"/>
          </ac:picMkLst>
        </pc:picChg>
      </pc:sldChg>
      <pc:sldChg chg="addSp delSp modSp add del mod replId">
        <pc:chgData name="Valerie Junk" userId="90edf34147df26e0" providerId="LiveId" clId="{C0D292D5-E0B9-4310-82E5-F902BA0B2292}" dt="2024-09-02T09:43:05.101" v="426" actId="47"/>
        <pc:sldMkLst>
          <pc:docMk/>
          <pc:sldMk cId="3648753095" sldId="771"/>
        </pc:sldMkLst>
        <pc:spChg chg="add mod">
          <ac:chgData name="Valerie Junk" userId="90edf34147df26e0" providerId="LiveId" clId="{C0D292D5-E0B9-4310-82E5-F902BA0B2292}" dt="2024-09-02T09:32:34.248" v="215" actId="255"/>
          <ac:spMkLst>
            <pc:docMk/>
            <pc:sldMk cId="3648753095" sldId="771"/>
            <ac:spMk id="2" creationId="{B04F592F-2BAE-6837-5603-AD16D68FE648}"/>
          </ac:spMkLst>
        </pc:spChg>
        <pc:spChg chg="mod">
          <ac:chgData name="Valerie Junk" userId="90edf34147df26e0" providerId="LiveId" clId="{C0D292D5-E0B9-4310-82E5-F902BA0B2292}" dt="2024-09-02T09:32:05.274" v="207" actId="20577"/>
          <ac:spMkLst>
            <pc:docMk/>
            <pc:sldMk cId="3648753095" sldId="771"/>
            <ac:spMk id="4" creationId="{1BB97597-D306-3756-1743-4529BE5E132B}"/>
          </ac:spMkLst>
        </pc:spChg>
        <pc:spChg chg="del">
          <ac:chgData name="Valerie Junk" userId="90edf34147df26e0" providerId="LiveId" clId="{C0D292D5-E0B9-4310-82E5-F902BA0B2292}" dt="2024-09-02T09:32:15.069" v="208" actId="478"/>
          <ac:spMkLst>
            <pc:docMk/>
            <pc:sldMk cId="3648753095" sldId="771"/>
            <ac:spMk id="10" creationId="{2FFB85D1-8230-8DBA-341C-BECDA41EF7E6}"/>
          </ac:spMkLst>
        </pc:spChg>
        <pc:picChg chg="add mod">
          <ac:chgData name="Valerie Junk" userId="90edf34147df26e0" providerId="LiveId" clId="{C0D292D5-E0B9-4310-82E5-F902BA0B2292}" dt="2024-09-02T09:32:50.236" v="217" actId="1076"/>
          <ac:picMkLst>
            <pc:docMk/>
            <pc:sldMk cId="3648753095" sldId="771"/>
            <ac:picMk id="3" creationId="{3989A3A7-A0BA-7F42-1544-96AC417AEC63}"/>
          </ac:picMkLst>
        </pc:picChg>
      </pc:sldChg>
      <pc:sldChg chg="addSp delSp modSp add mod replId modAnim">
        <pc:chgData name="Valerie Junk" userId="90edf34147df26e0" providerId="LiveId" clId="{C0D292D5-E0B9-4310-82E5-F902BA0B2292}" dt="2024-09-02T09:34:13.111" v="293" actId="403"/>
        <pc:sldMkLst>
          <pc:docMk/>
          <pc:sldMk cId="2319255508" sldId="772"/>
        </pc:sldMkLst>
        <pc:spChg chg="add mod">
          <ac:chgData name="Valerie Junk" userId="90edf34147df26e0" providerId="LiveId" clId="{C0D292D5-E0B9-4310-82E5-F902BA0B2292}" dt="2024-09-02T09:33:51.505" v="288" actId="2711"/>
          <ac:spMkLst>
            <pc:docMk/>
            <pc:sldMk cId="2319255508" sldId="772"/>
            <ac:spMk id="2" creationId="{5AA09A48-C829-8362-0F50-947E49C2B9C2}"/>
          </ac:spMkLst>
        </pc:spChg>
        <pc:spChg chg="mod">
          <ac:chgData name="Valerie Junk" userId="90edf34147df26e0" providerId="LiveId" clId="{C0D292D5-E0B9-4310-82E5-F902BA0B2292}" dt="2024-09-02T09:33:29.170" v="283" actId="20577"/>
          <ac:spMkLst>
            <pc:docMk/>
            <pc:sldMk cId="2319255508" sldId="772"/>
            <ac:spMk id="4" creationId="{1BB97597-D306-3756-1743-4529BE5E132B}"/>
          </ac:spMkLst>
        </pc:spChg>
        <pc:spChg chg="add mod">
          <ac:chgData name="Valerie Junk" userId="90edf34147df26e0" providerId="LiveId" clId="{C0D292D5-E0B9-4310-82E5-F902BA0B2292}" dt="2024-09-02T09:34:13.111" v="293" actId="403"/>
          <ac:spMkLst>
            <pc:docMk/>
            <pc:sldMk cId="2319255508" sldId="772"/>
            <ac:spMk id="6" creationId="{9F406DF6-8548-1189-CAA0-D0A6A86907BD}"/>
          </ac:spMkLst>
        </pc:spChg>
        <pc:spChg chg="add mod">
          <ac:chgData name="Valerie Junk" userId="90edf34147df26e0" providerId="LiveId" clId="{C0D292D5-E0B9-4310-82E5-F902BA0B2292}" dt="2024-09-02T09:34:10.968" v="292" actId="403"/>
          <ac:spMkLst>
            <pc:docMk/>
            <pc:sldMk cId="2319255508" sldId="772"/>
            <ac:spMk id="7" creationId="{038DB62B-318C-6E0F-FFC9-0C648A401AC4}"/>
          </ac:spMkLst>
        </pc:spChg>
        <pc:spChg chg="add mod">
          <ac:chgData name="Valerie Junk" userId="90edf34147df26e0" providerId="LiveId" clId="{C0D292D5-E0B9-4310-82E5-F902BA0B2292}" dt="2024-09-02T09:34:08.745" v="291" actId="403"/>
          <ac:spMkLst>
            <pc:docMk/>
            <pc:sldMk cId="2319255508" sldId="772"/>
            <ac:spMk id="8" creationId="{D9737895-892B-B82E-9626-26541A1BE54A}"/>
          </ac:spMkLst>
        </pc:spChg>
        <pc:spChg chg="del">
          <ac:chgData name="Valerie Junk" userId="90edf34147df26e0" providerId="LiveId" clId="{C0D292D5-E0B9-4310-82E5-F902BA0B2292}" dt="2024-09-02T09:33:36.341" v="284" actId="478"/>
          <ac:spMkLst>
            <pc:docMk/>
            <pc:sldMk cId="2319255508" sldId="772"/>
            <ac:spMk id="10" creationId="{2FFB85D1-8230-8DBA-341C-BECDA41EF7E6}"/>
          </ac:spMkLst>
        </pc:spChg>
        <pc:picChg chg="add mod">
          <ac:chgData name="Valerie Junk" userId="90edf34147df26e0" providerId="LiveId" clId="{C0D292D5-E0B9-4310-82E5-F902BA0B2292}" dt="2024-09-02T09:34:04.994" v="290" actId="1076"/>
          <ac:picMkLst>
            <pc:docMk/>
            <pc:sldMk cId="2319255508" sldId="772"/>
            <ac:picMk id="3" creationId="{CF1B97D4-FCF6-0108-09BD-6E70887DF41E}"/>
          </ac:picMkLst>
        </pc:picChg>
        <pc:picChg chg="add mod">
          <ac:chgData name="Valerie Junk" userId="90edf34147df26e0" providerId="LiveId" clId="{C0D292D5-E0B9-4310-82E5-F902BA0B2292}" dt="2024-09-02T09:34:04.994" v="290" actId="1076"/>
          <ac:picMkLst>
            <pc:docMk/>
            <pc:sldMk cId="2319255508" sldId="772"/>
            <ac:picMk id="5" creationId="{53EBDEF0-622D-0496-A982-46EC9079EDFF}"/>
          </ac:picMkLst>
        </pc:picChg>
      </pc:sldChg>
      <pc:sldChg chg="modSp mod">
        <pc:chgData name="Valerie Junk" userId="90edf34147df26e0" providerId="LiveId" clId="{C0D292D5-E0B9-4310-82E5-F902BA0B2292}" dt="2024-09-02T09:26:32.701" v="178" actId="20577"/>
        <pc:sldMkLst>
          <pc:docMk/>
          <pc:sldMk cId="3675336201" sldId="773"/>
        </pc:sldMkLst>
        <pc:spChg chg="mod">
          <ac:chgData name="Valerie Junk" userId="90edf34147df26e0" providerId="LiveId" clId="{C0D292D5-E0B9-4310-82E5-F902BA0B2292}" dt="2024-09-02T09:26:32.701" v="178" actId="20577"/>
          <ac:spMkLst>
            <pc:docMk/>
            <pc:sldMk cId="3675336201" sldId="773"/>
            <ac:spMk id="4" creationId="{1BB97597-D306-3756-1743-4529BE5E132B}"/>
          </ac:spMkLst>
        </pc:spChg>
      </pc:sldChg>
      <pc:sldChg chg="add del setBg">
        <pc:chgData name="Valerie Junk" userId="90edf34147df26e0" providerId="LiveId" clId="{C0D292D5-E0B9-4310-82E5-F902BA0B2292}" dt="2024-09-02T09:27:26.013" v="181"/>
        <pc:sldMkLst>
          <pc:docMk/>
          <pc:sldMk cId="998103216" sldId="774"/>
        </pc:sldMkLst>
      </pc:sldChg>
      <pc:sldChg chg="modSp mod">
        <pc:chgData name="Valerie Junk" userId="90edf34147df26e0" providerId="LiveId" clId="{C0D292D5-E0B9-4310-82E5-F902BA0B2292}" dt="2024-09-02T09:33:08.862" v="237" actId="20577"/>
        <pc:sldMkLst>
          <pc:docMk/>
          <pc:sldMk cId="1245960183" sldId="774"/>
        </pc:sldMkLst>
        <pc:spChg chg="mod">
          <ac:chgData name="Valerie Junk" userId="90edf34147df26e0" providerId="LiveId" clId="{C0D292D5-E0B9-4310-82E5-F902BA0B2292}" dt="2024-09-02T09:33:08.862" v="237" actId="20577"/>
          <ac:spMkLst>
            <pc:docMk/>
            <pc:sldMk cId="1245960183" sldId="774"/>
            <ac:spMk id="4" creationId="{1BB97597-D306-3756-1743-4529BE5E132B}"/>
          </ac:spMkLst>
        </pc:spChg>
      </pc:sldChg>
      <pc:sldChg chg="addSp delSp modSp add mod">
        <pc:chgData name="Valerie Junk" userId="90edf34147df26e0" providerId="LiveId" clId="{C0D292D5-E0B9-4310-82E5-F902BA0B2292}" dt="2024-09-02T09:36:00.646" v="325" actId="1076"/>
        <pc:sldMkLst>
          <pc:docMk/>
          <pc:sldMk cId="1422787913" sldId="775"/>
        </pc:sldMkLst>
        <pc:spChg chg="mod">
          <ac:chgData name="Valerie Junk" userId="90edf34147df26e0" providerId="LiveId" clId="{C0D292D5-E0B9-4310-82E5-F902BA0B2292}" dt="2024-09-02T09:35:52.159" v="322" actId="20577"/>
          <ac:spMkLst>
            <pc:docMk/>
            <pc:sldMk cId="1422787913" sldId="775"/>
            <ac:spMk id="4" creationId="{1BB97597-D306-3756-1743-4529BE5E132B}"/>
          </ac:spMkLst>
        </pc:spChg>
        <pc:spChg chg="del">
          <ac:chgData name="Valerie Junk" userId="90edf34147df26e0" providerId="LiveId" clId="{C0D292D5-E0B9-4310-82E5-F902BA0B2292}" dt="2024-09-02T09:35:57.990" v="323" actId="478"/>
          <ac:spMkLst>
            <pc:docMk/>
            <pc:sldMk cId="1422787913" sldId="775"/>
            <ac:spMk id="10" creationId="{2FFB85D1-8230-8DBA-341C-BECDA41EF7E6}"/>
          </ac:spMkLst>
        </pc:spChg>
        <pc:picChg chg="add mod">
          <ac:chgData name="Valerie Junk" userId="90edf34147df26e0" providerId="LiveId" clId="{C0D292D5-E0B9-4310-82E5-F902BA0B2292}" dt="2024-09-02T09:36:00.646" v="325" actId="1076"/>
          <ac:picMkLst>
            <pc:docMk/>
            <pc:sldMk cId="1422787913" sldId="775"/>
            <ac:picMk id="2" creationId="{42D07889-9A31-E9A6-F0B9-5BFB45D2FC6A}"/>
          </ac:picMkLst>
        </pc:picChg>
      </pc:sldChg>
      <pc:sldChg chg="modSp mod">
        <pc:chgData name="Valerie Junk" userId="90edf34147df26e0" providerId="LiveId" clId="{C0D292D5-E0B9-4310-82E5-F902BA0B2292}" dt="2024-09-02T09:35:26.071" v="308" actId="20577"/>
        <pc:sldMkLst>
          <pc:docMk/>
          <pc:sldMk cId="2927312627" sldId="776"/>
        </pc:sldMkLst>
        <pc:spChg chg="mod">
          <ac:chgData name="Valerie Junk" userId="90edf34147df26e0" providerId="LiveId" clId="{C0D292D5-E0B9-4310-82E5-F902BA0B2292}" dt="2024-09-02T09:35:26.071" v="308" actId="20577"/>
          <ac:spMkLst>
            <pc:docMk/>
            <pc:sldMk cId="2927312627" sldId="776"/>
            <ac:spMk id="4" creationId="{1BB97597-D306-3756-1743-4529BE5E132B}"/>
          </ac:spMkLst>
        </pc:spChg>
      </pc:sldChg>
      <pc:sldChg chg="addSp delSp modSp add mod modAnim">
        <pc:chgData name="Valerie Junk" userId="90edf34147df26e0" providerId="LiveId" clId="{C0D292D5-E0B9-4310-82E5-F902BA0B2292}" dt="2024-09-02T09:37:32.454" v="356"/>
        <pc:sldMkLst>
          <pc:docMk/>
          <pc:sldMk cId="1240872434" sldId="777"/>
        </pc:sldMkLst>
        <pc:spChg chg="mod">
          <ac:chgData name="Valerie Junk" userId="90edf34147df26e0" providerId="LiveId" clId="{C0D292D5-E0B9-4310-82E5-F902BA0B2292}" dt="2024-09-02T09:36:45.163" v="342" actId="20577"/>
          <ac:spMkLst>
            <pc:docMk/>
            <pc:sldMk cId="1240872434" sldId="777"/>
            <ac:spMk id="4" creationId="{1BB97597-D306-3756-1743-4529BE5E132B}"/>
          </ac:spMkLst>
        </pc:spChg>
        <pc:spChg chg="del">
          <ac:chgData name="Valerie Junk" userId="90edf34147df26e0" providerId="LiveId" clId="{C0D292D5-E0B9-4310-82E5-F902BA0B2292}" dt="2024-09-02T09:36:51.225" v="343" actId="478"/>
          <ac:spMkLst>
            <pc:docMk/>
            <pc:sldMk cId="1240872434" sldId="777"/>
            <ac:spMk id="10" creationId="{2FFB85D1-8230-8DBA-341C-BECDA41EF7E6}"/>
          </ac:spMkLst>
        </pc:spChg>
        <pc:picChg chg="add mod">
          <ac:chgData name="Valerie Junk" userId="90edf34147df26e0" providerId="LiveId" clId="{C0D292D5-E0B9-4310-82E5-F902BA0B2292}" dt="2024-09-02T09:37:19.185" v="353" actId="14100"/>
          <ac:picMkLst>
            <pc:docMk/>
            <pc:sldMk cId="1240872434" sldId="777"/>
            <ac:picMk id="2" creationId="{9704E560-63E1-97C7-D538-D30476E159B3}"/>
          </ac:picMkLst>
        </pc:picChg>
        <pc:picChg chg="add mod">
          <ac:chgData name="Valerie Junk" userId="90edf34147df26e0" providerId="LiveId" clId="{C0D292D5-E0B9-4310-82E5-F902BA0B2292}" dt="2024-09-02T09:37:21.524" v="354" actId="14100"/>
          <ac:picMkLst>
            <pc:docMk/>
            <pc:sldMk cId="1240872434" sldId="777"/>
            <ac:picMk id="3" creationId="{7CDDCC2C-5B83-D181-2AA9-0EDE78AFEF32}"/>
          </ac:picMkLst>
        </pc:picChg>
        <pc:picChg chg="add mod">
          <ac:chgData name="Valerie Junk" userId="90edf34147df26e0" providerId="LiveId" clId="{C0D292D5-E0B9-4310-82E5-F902BA0B2292}" dt="2024-09-02T09:37:29.559" v="355"/>
          <ac:picMkLst>
            <pc:docMk/>
            <pc:sldMk cId="1240872434" sldId="777"/>
            <ac:picMk id="5" creationId="{43F77323-039B-091D-FA61-700B72B9E739}"/>
          </ac:picMkLst>
        </pc:picChg>
        <pc:picChg chg="add mod">
          <ac:chgData name="Valerie Junk" userId="90edf34147df26e0" providerId="LiveId" clId="{C0D292D5-E0B9-4310-82E5-F902BA0B2292}" dt="2024-09-02T09:37:29.559" v="355"/>
          <ac:picMkLst>
            <pc:docMk/>
            <pc:sldMk cId="1240872434" sldId="777"/>
            <ac:picMk id="6" creationId="{2CBE35DF-18D8-173F-30BE-3B7640DD15D5}"/>
          </ac:picMkLst>
        </pc:picChg>
        <pc:picChg chg="add mod">
          <ac:chgData name="Valerie Junk" userId="90edf34147df26e0" providerId="LiveId" clId="{C0D292D5-E0B9-4310-82E5-F902BA0B2292}" dt="2024-09-02T09:37:29.559" v="355"/>
          <ac:picMkLst>
            <pc:docMk/>
            <pc:sldMk cId="1240872434" sldId="777"/>
            <ac:picMk id="7" creationId="{6204EDFC-511F-2581-B8E5-91888051AE09}"/>
          </ac:picMkLst>
        </pc:picChg>
      </pc:sldChg>
      <pc:sldChg chg="addSp delSp modSp add mod">
        <pc:chgData name="Valerie Junk" userId="90edf34147df26e0" providerId="LiveId" clId="{C0D292D5-E0B9-4310-82E5-F902BA0B2292}" dt="2024-09-02T09:39:05.294" v="384" actId="1076"/>
        <pc:sldMkLst>
          <pc:docMk/>
          <pc:sldMk cId="936929070" sldId="778"/>
        </pc:sldMkLst>
        <pc:spChg chg="mod">
          <ac:chgData name="Valerie Junk" userId="90edf34147df26e0" providerId="LiveId" clId="{C0D292D5-E0B9-4310-82E5-F902BA0B2292}" dt="2024-09-02T09:37:53.008" v="365" actId="20577"/>
          <ac:spMkLst>
            <pc:docMk/>
            <pc:sldMk cId="936929070" sldId="778"/>
            <ac:spMk id="4" creationId="{1BB97597-D306-3756-1743-4529BE5E132B}"/>
          </ac:spMkLst>
        </pc:spChg>
        <pc:spChg chg="add mod">
          <ac:chgData name="Valerie Junk" userId="90edf34147df26e0" providerId="LiveId" clId="{C0D292D5-E0B9-4310-82E5-F902BA0B2292}" dt="2024-09-02T09:39:05.294" v="384" actId="1076"/>
          <ac:spMkLst>
            <pc:docMk/>
            <pc:sldMk cId="936929070" sldId="778"/>
            <ac:spMk id="5" creationId="{BF8E1BE0-38E6-4A4E-4103-5E567A6D64F6}"/>
          </ac:spMkLst>
        </pc:spChg>
        <pc:spChg chg="del">
          <ac:chgData name="Valerie Junk" userId="90edf34147df26e0" providerId="LiveId" clId="{C0D292D5-E0B9-4310-82E5-F902BA0B2292}" dt="2024-09-02T09:38:14.728" v="366" actId="478"/>
          <ac:spMkLst>
            <pc:docMk/>
            <pc:sldMk cId="936929070" sldId="778"/>
            <ac:spMk id="10" creationId="{2FFB85D1-8230-8DBA-341C-BECDA41EF7E6}"/>
          </ac:spMkLst>
        </pc:spChg>
        <pc:grpChg chg="add mod">
          <ac:chgData name="Valerie Junk" userId="90edf34147df26e0" providerId="LiveId" clId="{C0D292D5-E0B9-4310-82E5-F902BA0B2292}" dt="2024-09-02T09:38:52.162" v="378" actId="1076"/>
          <ac:grpSpMkLst>
            <pc:docMk/>
            <pc:sldMk cId="936929070" sldId="778"/>
            <ac:grpSpMk id="7" creationId="{76078568-B892-74EF-E53E-9E3B02A67A7F}"/>
          </ac:grpSpMkLst>
        </pc:grpChg>
        <pc:picChg chg="add mod">
          <ac:chgData name="Valerie Junk" userId="90edf34147df26e0" providerId="LiveId" clId="{C0D292D5-E0B9-4310-82E5-F902BA0B2292}" dt="2024-09-02T09:39:00.176" v="383" actId="1076"/>
          <ac:picMkLst>
            <pc:docMk/>
            <pc:sldMk cId="936929070" sldId="778"/>
            <ac:picMk id="2" creationId="{3B478A2B-B830-DDCB-9B60-77059F54FCA1}"/>
          </ac:picMkLst>
        </pc:picChg>
        <pc:picChg chg="add mod">
          <ac:chgData name="Valerie Junk" userId="90edf34147df26e0" providerId="LiveId" clId="{C0D292D5-E0B9-4310-82E5-F902BA0B2292}" dt="2024-09-02T09:38:48.049" v="376" actId="1076"/>
          <ac:picMkLst>
            <pc:docMk/>
            <pc:sldMk cId="936929070" sldId="778"/>
            <ac:picMk id="3" creationId="{C5E52495-D0C6-69F9-020A-09890D07CFC8}"/>
          </ac:picMkLst>
        </pc:picChg>
        <pc:picChg chg="add mod">
          <ac:chgData name="Valerie Junk" userId="90edf34147df26e0" providerId="LiveId" clId="{C0D292D5-E0B9-4310-82E5-F902BA0B2292}" dt="2024-09-02T09:38:56.799" v="381" actId="1076"/>
          <ac:picMkLst>
            <pc:docMk/>
            <pc:sldMk cId="936929070" sldId="778"/>
            <ac:picMk id="6" creationId="{E026AE18-8E41-7A1D-E572-F786B2A8FEC7}"/>
          </ac:picMkLst>
        </pc:picChg>
        <pc:picChg chg="mod">
          <ac:chgData name="Valerie Junk" userId="90edf34147df26e0" providerId="LiveId" clId="{C0D292D5-E0B9-4310-82E5-F902BA0B2292}" dt="2024-09-02T09:38:30.971" v="371"/>
          <ac:picMkLst>
            <pc:docMk/>
            <pc:sldMk cId="936929070" sldId="778"/>
            <ac:picMk id="8" creationId="{C9026A9D-9129-BE23-F5FD-8A143A547F24}"/>
          </ac:picMkLst>
        </pc:picChg>
        <pc:picChg chg="mod">
          <ac:chgData name="Valerie Junk" userId="90edf34147df26e0" providerId="LiveId" clId="{C0D292D5-E0B9-4310-82E5-F902BA0B2292}" dt="2024-09-02T09:38:30.971" v="371"/>
          <ac:picMkLst>
            <pc:docMk/>
            <pc:sldMk cId="936929070" sldId="778"/>
            <ac:picMk id="9" creationId="{4CA4DBED-76F6-8849-DE32-08AC4EEDC87D}"/>
          </ac:picMkLst>
        </pc:picChg>
      </pc:sldChg>
      <pc:sldChg chg="addSp delSp modSp add mod">
        <pc:chgData name="Valerie Junk" userId="90edf34147df26e0" providerId="LiveId" clId="{C0D292D5-E0B9-4310-82E5-F902BA0B2292}" dt="2024-09-02T09:40:46.576" v="411" actId="403"/>
        <pc:sldMkLst>
          <pc:docMk/>
          <pc:sldMk cId="3164219992" sldId="779"/>
        </pc:sldMkLst>
        <pc:spChg chg="mod">
          <ac:chgData name="Valerie Junk" userId="90edf34147df26e0" providerId="LiveId" clId="{C0D292D5-E0B9-4310-82E5-F902BA0B2292}" dt="2024-09-02T09:40:05.097" v="403" actId="20577"/>
          <ac:spMkLst>
            <pc:docMk/>
            <pc:sldMk cId="3164219992" sldId="779"/>
            <ac:spMk id="4" creationId="{1BB97597-D306-3756-1743-4529BE5E132B}"/>
          </ac:spMkLst>
        </pc:spChg>
        <pc:spChg chg="add mod">
          <ac:chgData name="Valerie Junk" userId="90edf34147df26e0" providerId="LiveId" clId="{C0D292D5-E0B9-4310-82E5-F902BA0B2292}" dt="2024-09-02T09:40:46.576" v="411" actId="403"/>
          <ac:spMkLst>
            <pc:docMk/>
            <pc:sldMk cId="3164219992" sldId="779"/>
            <ac:spMk id="5" creationId="{C92CFF62-2867-76BD-0550-17AD05E571AD}"/>
          </ac:spMkLst>
        </pc:spChg>
        <pc:spChg chg="del">
          <ac:chgData name="Valerie Junk" userId="90edf34147df26e0" providerId="LiveId" clId="{C0D292D5-E0B9-4310-82E5-F902BA0B2292}" dt="2024-09-02T09:40:11.729" v="404" actId="478"/>
          <ac:spMkLst>
            <pc:docMk/>
            <pc:sldMk cId="3164219992" sldId="779"/>
            <ac:spMk id="10" creationId="{2FFB85D1-8230-8DBA-341C-BECDA41EF7E6}"/>
          </ac:spMkLst>
        </pc:spChg>
        <pc:picChg chg="add mod">
          <ac:chgData name="Valerie Junk" userId="90edf34147df26e0" providerId="LiveId" clId="{C0D292D5-E0B9-4310-82E5-F902BA0B2292}" dt="2024-09-02T09:40:36.122" v="409" actId="1076"/>
          <ac:picMkLst>
            <pc:docMk/>
            <pc:sldMk cId="3164219992" sldId="779"/>
            <ac:picMk id="2" creationId="{2653024D-F47E-E4B0-EF7C-B2B679175F8A}"/>
          </ac:picMkLst>
        </pc:picChg>
        <pc:picChg chg="add mod">
          <ac:chgData name="Valerie Junk" userId="90edf34147df26e0" providerId="LiveId" clId="{C0D292D5-E0B9-4310-82E5-F902BA0B2292}" dt="2024-09-02T09:40:29.462" v="408" actId="1076"/>
          <ac:picMkLst>
            <pc:docMk/>
            <pc:sldMk cId="3164219992" sldId="779"/>
            <ac:picMk id="3" creationId="{476763FA-D550-0887-5F50-CFEA071E51D4}"/>
          </ac:picMkLst>
        </pc:picChg>
      </pc:sldChg>
      <pc:sldMasterChg chg="del delSldLayout">
        <pc:chgData name="Valerie Junk" userId="90edf34147df26e0" providerId="LiveId" clId="{C0D292D5-E0B9-4310-82E5-F902BA0B2292}" dt="2024-09-02T09:39:42.463" v="388" actId="47"/>
        <pc:sldMasterMkLst>
          <pc:docMk/>
          <pc:sldMasterMk cId="3231735165" sldId="2147483648"/>
        </pc:sldMasterMkLst>
        <pc:sldLayoutChg chg="del">
          <pc:chgData name="Valerie Junk" userId="90edf34147df26e0" providerId="LiveId" clId="{C0D292D5-E0B9-4310-82E5-F902BA0B2292}" dt="2024-09-02T09:39:42.463" v="388" actId="47"/>
          <pc:sldLayoutMkLst>
            <pc:docMk/>
            <pc:sldMasterMk cId="3231735165" sldId="2147483648"/>
            <pc:sldLayoutMk cId="1225130271" sldId="2147483649"/>
          </pc:sldLayoutMkLst>
        </pc:sldLayoutChg>
        <pc:sldLayoutChg chg="del">
          <pc:chgData name="Valerie Junk" userId="90edf34147df26e0" providerId="LiveId" clId="{C0D292D5-E0B9-4310-82E5-F902BA0B2292}" dt="2024-09-02T09:39:42.463" v="388" actId="47"/>
          <pc:sldLayoutMkLst>
            <pc:docMk/>
            <pc:sldMasterMk cId="3231735165" sldId="2147483648"/>
            <pc:sldLayoutMk cId="2476950656" sldId="2147483650"/>
          </pc:sldLayoutMkLst>
        </pc:sldLayoutChg>
        <pc:sldLayoutChg chg="del">
          <pc:chgData name="Valerie Junk" userId="90edf34147df26e0" providerId="LiveId" clId="{C0D292D5-E0B9-4310-82E5-F902BA0B2292}" dt="2024-09-02T09:39:42.463" v="388" actId="47"/>
          <pc:sldLayoutMkLst>
            <pc:docMk/>
            <pc:sldMasterMk cId="3231735165" sldId="2147483648"/>
            <pc:sldLayoutMk cId="2024527247" sldId="2147483651"/>
          </pc:sldLayoutMkLst>
        </pc:sldLayoutChg>
        <pc:sldLayoutChg chg="del">
          <pc:chgData name="Valerie Junk" userId="90edf34147df26e0" providerId="LiveId" clId="{C0D292D5-E0B9-4310-82E5-F902BA0B2292}" dt="2024-09-02T09:39:42.463" v="388" actId="47"/>
          <pc:sldLayoutMkLst>
            <pc:docMk/>
            <pc:sldMasterMk cId="3231735165" sldId="2147483648"/>
            <pc:sldLayoutMk cId="4177296011" sldId="2147483652"/>
          </pc:sldLayoutMkLst>
        </pc:sldLayoutChg>
        <pc:sldLayoutChg chg="del">
          <pc:chgData name="Valerie Junk" userId="90edf34147df26e0" providerId="LiveId" clId="{C0D292D5-E0B9-4310-82E5-F902BA0B2292}" dt="2024-09-02T09:39:42.463" v="388" actId="47"/>
          <pc:sldLayoutMkLst>
            <pc:docMk/>
            <pc:sldMasterMk cId="3231735165" sldId="2147483648"/>
            <pc:sldLayoutMk cId="3625023526" sldId="2147483653"/>
          </pc:sldLayoutMkLst>
        </pc:sldLayoutChg>
        <pc:sldLayoutChg chg="del">
          <pc:chgData name="Valerie Junk" userId="90edf34147df26e0" providerId="LiveId" clId="{C0D292D5-E0B9-4310-82E5-F902BA0B2292}" dt="2024-09-02T09:39:42.463" v="388" actId="47"/>
          <pc:sldLayoutMkLst>
            <pc:docMk/>
            <pc:sldMasterMk cId="3231735165" sldId="2147483648"/>
            <pc:sldLayoutMk cId="3179327957" sldId="2147483654"/>
          </pc:sldLayoutMkLst>
        </pc:sldLayoutChg>
        <pc:sldLayoutChg chg="del">
          <pc:chgData name="Valerie Junk" userId="90edf34147df26e0" providerId="LiveId" clId="{C0D292D5-E0B9-4310-82E5-F902BA0B2292}" dt="2024-09-02T09:39:42.463" v="388" actId="47"/>
          <pc:sldLayoutMkLst>
            <pc:docMk/>
            <pc:sldMasterMk cId="3231735165" sldId="2147483648"/>
            <pc:sldLayoutMk cId="3570258404" sldId="2147483655"/>
          </pc:sldLayoutMkLst>
        </pc:sldLayoutChg>
        <pc:sldLayoutChg chg="del">
          <pc:chgData name="Valerie Junk" userId="90edf34147df26e0" providerId="LiveId" clId="{C0D292D5-E0B9-4310-82E5-F902BA0B2292}" dt="2024-09-02T09:39:42.463" v="388" actId="47"/>
          <pc:sldLayoutMkLst>
            <pc:docMk/>
            <pc:sldMasterMk cId="3231735165" sldId="2147483648"/>
            <pc:sldLayoutMk cId="534499949" sldId="2147483656"/>
          </pc:sldLayoutMkLst>
        </pc:sldLayoutChg>
        <pc:sldLayoutChg chg="del">
          <pc:chgData name="Valerie Junk" userId="90edf34147df26e0" providerId="LiveId" clId="{C0D292D5-E0B9-4310-82E5-F902BA0B2292}" dt="2024-09-02T09:39:42.463" v="388" actId="47"/>
          <pc:sldLayoutMkLst>
            <pc:docMk/>
            <pc:sldMasterMk cId="3231735165" sldId="2147483648"/>
            <pc:sldLayoutMk cId="821225854" sldId="2147483657"/>
          </pc:sldLayoutMkLst>
        </pc:sldLayoutChg>
        <pc:sldLayoutChg chg="del">
          <pc:chgData name="Valerie Junk" userId="90edf34147df26e0" providerId="LiveId" clId="{C0D292D5-E0B9-4310-82E5-F902BA0B2292}" dt="2024-09-02T09:39:42.463" v="388" actId="47"/>
          <pc:sldLayoutMkLst>
            <pc:docMk/>
            <pc:sldMasterMk cId="3231735165" sldId="2147483648"/>
            <pc:sldLayoutMk cId="2023872678" sldId="2147483658"/>
          </pc:sldLayoutMkLst>
        </pc:sldLayoutChg>
        <pc:sldLayoutChg chg="del">
          <pc:chgData name="Valerie Junk" userId="90edf34147df26e0" providerId="LiveId" clId="{C0D292D5-E0B9-4310-82E5-F902BA0B2292}" dt="2024-09-02T09:39:42.463" v="388" actId="47"/>
          <pc:sldLayoutMkLst>
            <pc:docMk/>
            <pc:sldMasterMk cId="3231735165" sldId="2147483648"/>
            <pc:sldLayoutMk cId="2265333942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5791C-6E21-4273-9657-32807B31C7A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840A1-6482-4CD2-9BCE-4816511E1ED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1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3823B-CDB6-BC57-6FC2-BFCF6C12E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3536660-09B4-FE2A-080C-3E718BEBB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EB721AB-BDEE-9029-0858-0A5348939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DA3B09F-85DC-9BEA-BF08-9F3BBC373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4793E9-841F-574B-2838-1AFB4047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18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FCD8E-F15C-8A0C-FBA2-3C0D6B69B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70540A2-F5A4-7854-AE3F-3BA055BB4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762F435-D71A-16AD-F114-C6B2E1C5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7D83B8-BAA8-E0A9-01D0-2AF293D60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BC5A4F7-D64C-B84D-BC6C-9566456E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7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29BDD81-14C9-E6DD-3054-30F8C12B7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B772A23-201F-7874-F97B-AAE82FD37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33DC523-1E45-8AB1-1675-AFED57CC9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9B1875E-6A77-8251-908A-349CCAAB3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CF9B58-6521-4E81-3DAD-518E3197E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91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Blue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797A41-CFC2-713A-1B8F-685F20F74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1pPr>
            <a:lvl2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2pPr>
            <a:lvl3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4pPr>
            <a:lvl5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AD7612-DCED-7813-00F3-06B3F8C9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473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BB35-7573-D613-269E-E95FBF1EB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5E402-5B59-FB17-56AB-DA58E3EAF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5B88D-A3F9-414F-F76D-BFC653BDA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0D35-438B-41E9-BDE2-B658D3957A6D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AE639-27AF-4356-4403-72D84D78E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78243-FB3D-03F6-90CB-1FA557E7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37FA-DC85-4AD9-8658-285F461F85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331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EE410-8E10-79A0-1A5C-1B595AC40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E10EB-CC55-264F-E8B9-67B3EDFB3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83E2C-D2DF-1769-53AD-C4EF521B7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0D35-438B-41E9-BDE2-B658D3957A6D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83EB9-AAC5-0584-68B7-A4A94073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B3742-E904-FED3-76E8-73B7B613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37FA-DC85-4AD9-8658-285F461F85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732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13C3-7AA8-4B09-15FF-04EE268C3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DAD77-79F1-97C5-CF64-97C5A39F4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1AC3C-BA9F-41D7-BB6F-D7FBC95B9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0D35-438B-41E9-BDE2-B658D3957A6D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38CDF-2A18-007D-C7A5-29F9E62C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D7D41-7306-C857-CE9A-55F56842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37FA-DC85-4AD9-8658-285F461F85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132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D143-45DD-7A5C-5541-BCC482E0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F6DAB-44FF-8F4F-626A-31B3E097A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0D5AB-A64F-0E6E-A66B-9A49256C2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F4756-6A0F-1824-22E6-A32C5ED46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0D35-438B-41E9-BDE2-B658D3957A6D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A92E4-3D45-1ED8-3C67-C0B21148E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F451C-C81A-606A-F0C5-8B336C8F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37FA-DC85-4AD9-8658-285F461F85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466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58E3B-0981-9900-D668-B34BC1998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9BE5F-75EF-3217-DDC3-4ED492131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1EC0A-53FD-B65C-6569-1C5B9B3FC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9C7C81-906B-1C27-041A-1EE5EED0F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A789F8-0980-1D34-41E1-FEAABAA26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2380E7-5C7D-7099-0AA4-FD8B6F22D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0D35-438B-41E9-BDE2-B658D3957A6D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29338F-0879-4BD7-32FB-AE4345443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54E4D-D8D5-70DD-A4D7-827830AA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37FA-DC85-4AD9-8658-285F461F85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816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5A34-9E1A-42A4-CB10-B805F9E06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FD11EE-7982-46CA-CE88-6ADA2F5E3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0D35-438B-41E9-BDE2-B658D3957A6D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E66C81-FD12-5CE5-3511-98E342189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82604-49B2-0B7F-5554-F32C0061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37FA-DC85-4AD9-8658-285F461F85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958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9DC3A-3F54-0611-3317-C49801F03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0D35-438B-41E9-BDE2-B658D3957A6D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50CAFA-BD19-6981-ED22-DFE7AC263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074CD-15AF-764E-F5BD-E8BD7A14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37FA-DC85-4AD9-8658-285F461F85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99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39D48-9B8D-69D3-5FB0-1FB263692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AC4B08C-E5F5-6FEA-F4EF-B25192C5C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D8C8A71-8E73-677B-2D17-D3734E2D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5C491F-F2E2-29B0-AF41-43F6736A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22E71BF-0EB9-D972-9E46-F841DD990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491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02E6D-A82A-8BA3-0560-71926EB9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9078C-1469-D2BF-A072-8F6100263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3EA80-6412-ACE8-D811-334339625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FF30D-C7B8-5602-06AA-0263AC6FF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0D35-438B-41E9-BDE2-B658D3957A6D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B410B-AA7D-9BBB-7F2B-0631F3F6B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7505F-FE68-2B85-392C-80CF58E9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37FA-DC85-4AD9-8658-285F461F85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0471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654D-AB82-3D93-4226-5A1947DE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E22ACC-3DF6-3848-9276-35881A7437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6DDCA-7C0D-C5D9-9F4A-9A1354DCA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2877E-8FB2-4871-E329-6CC0723F1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0D35-438B-41E9-BDE2-B658D3957A6D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A6EC6-EFCF-F787-FC2D-F308FD10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19D46-3DDA-5003-74FA-098422CC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37FA-DC85-4AD9-8658-285F461F85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2579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CBEF-2C29-2195-5859-2079329C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E69C9-00FE-D689-796F-1D774D7B5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D476F-16BD-C3F7-2759-3317F4DB7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0D35-438B-41E9-BDE2-B658D3957A6D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6C5D4-A396-224F-4018-AC23AE163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675AD-221A-CDEE-A91C-C119C8B0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37FA-DC85-4AD9-8658-285F461F85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7099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A764F-1F01-2EA9-D592-BA22EEC5F4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38B344-C7F3-CCD8-6544-30D38AC01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015E0-93D3-33D2-DB08-B070BD79D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0D35-438B-41E9-BDE2-B658D3957A6D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EB90B-A9F3-D06C-3832-188BCF3DB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6F569-773A-4F95-EB89-8DDFD7B1C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37FA-DC85-4AD9-8658-285F461F85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12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E6736D-8CEB-F819-C908-0DACBC432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C3227B-225C-C7BF-E900-44DDADC3B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C02E7F1-4DC2-CB5B-6676-A59247364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BC679B-7A91-E592-F0C2-CCC724B64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902D75B-EE50-EE66-F891-9EFD24764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57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83EFFD-8B30-4CDA-3160-EDB66F11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9787B0-2B78-570D-F5AD-7932B6AB7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56B6B06-9021-990B-4A5C-4D79D9E4B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F9A2E05-76F7-93B6-335A-EB3212206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3DA764D-5A9D-36D7-B659-4D8CDF023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B76B42A-003F-F665-0F88-78A7E084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39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445340-57D5-A55B-9F9A-DBCF338CA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92D2F17-B8BF-8D32-AC2C-CD2FDBD44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79414D1-A1CB-08EF-5D0B-129413D5F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FC8027A-EDE4-2812-1177-5225C07C4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DA4A1ED-6E22-728C-74D9-CC039E229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68CAF16-0FEA-983C-5DC9-0CA55E6A9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AAC6DD-D675-E679-A43F-A3E1C7570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4DBF0BC-991B-5CE0-8D0E-6D5F5BFFD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30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D7EC9F-6BD6-073D-341A-FA7FB00F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91832E-3204-C56C-31F3-6F10A69F2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6E552C8-774B-5D1F-6D5E-0F8C2E73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F7C84C9-887C-9318-67CD-451F513F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0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90705CE-5AD1-7D5B-F71F-B13273DC7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B160918-070B-E068-9E52-8B815AE68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26FEDCF-1565-6DB6-0490-5AA3E697D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31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15D7A5-A972-8F80-FDB0-4291F6F90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E8B01C-C8DC-E4FE-5916-16EF1B753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154C66F-0EC3-5C56-DBE7-C7C4DA3A0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AB97B57-934A-6C90-7449-97A43FFFA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71B7B4F-23D1-8114-42FA-517EB18F7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CAA30D-F281-F52C-FE49-3C78122E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8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80DBA8-D438-DCA5-0410-35564FE9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1A9E680-56F5-AE4B-1F73-ACBA60BA8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6420D0E-6979-1A9E-9433-A0BB31760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BF2EAC7-C5C2-2934-FD11-9C22BF98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B47233B-983B-0DB2-4393-C59C7F8D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675E548-2D22-3A6A-BED6-AC8FC0ABD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0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A28ED91-52DA-4CE7-1AFC-2D3F8B6F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442E05-9325-8994-6E23-3D4A43EA1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5CFA0E1-571F-6997-94CB-E4F6B0282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B4419ED-D0B9-C703-5A5F-7FDC3A1AD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442D1A4-FF26-5758-CD72-555E88B20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F18EF7-BE1E-4ECB-84D4-67C2B4D8F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42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A3200B-A090-85C9-5E14-783544499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AA6D9-C16B-92C8-4AF5-F493E0E0D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F8D57-9C3D-9E5B-00F4-55BB8B64F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250D35-438B-41E9-BDE2-B658D3957A6D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D242F-1B49-03F3-36E5-BD0F1992A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3D2E4-1EAD-7876-75D0-65C1319B7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2737FA-DC85-4AD9-8658-285F461F85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167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7448D55D-C562-EEE3-28A0-C863E6D60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9" y="-627204"/>
            <a:ext cx="11521440" cy="814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26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B97597-D306-3756-1743-4529BE5E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69" y="2395531"/>
            <a:ext cx="11712861" cy="2066937"/>
          </a:xfrm>
        </p:spPr>
        <p:txBody>
          <a:bodyPr>
            <a:normAutofit/>
          </a:bodyPr>
          <a:lstStyle/>
          <a:p>
            <a:pPr algn="ctr"/>
            <a:r>
              <a:rPr lang="en-GB" sz="66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Does it make sense?</a:t>
            </a:r>
          </a:p>
        </p:txBody>
      </p:sp>
    </p:spTree>
    <p:extLst>
      <p:ext uri="{BB962C8B-B14F-4D97-AF65-F5344CB8AC3E}">
        <p14:creationId xmlns:p14="http://schemas.microsoft.com/office/powerpoint/2010/main" val="1245960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B97597-D306-3756-1743-4529BE5E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38" y="0"/>
            <a:ext cx="11712861" cy="2066937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Design for the User.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5AA09A48-C829-8362-0F50-947E49C2B9C2}"/>
              </a:ext>
            </a:extLst>
          </p:cNvPr>
          <p:cNvSpPr txBox="1">
            <a:spLocks/>
          </p:cNvSpPr>
          <p:nvPr/>
        </p:nvSpPr>
        <p:spPr>
          <a:xfrm>
            <a:off x="838200" y="1755648"/>
            <a:ext cx="10515600" cy="442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Does the user benefit from it?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</p:txBody>
      </p:sp>
      <p:pic>
        <p:nvPicPr>
          <p:cNvPr id="3" name="Afbeelding 2" descr="A man working on a screen with black background">
            <a:extLst>
              <a:ext uri="{FF2B5EF4-FFF2-40B4-BE49-F238E27FC236}">
                <a16:creationId xmlns:a16="http://schemas.microsoft.com/office/drawing/2014/main" id="{CF1B97D4-FCF6-0108-09BD-6E70887DF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226" y="1574437"/>
            <a:ext cx="3155944" cy="2102215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2" descr="A picture of a printer">
            <a:extLst>
              <a:ext uri="{FF2B5EF4-FFF2-40B4-BE49-F238E27FC236}">
                <a16:creationId xmlns:a16="http://schemas.microsoft.com/office/drawing/2014/main" id="{53EBDEF0-622D-0496-A982-46EC9079E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8" r="99297">
                        <a14:foregroundMark x1="9844" y1="24861" x2="4453" y2="32222"/>
                        <a14:foregroundMark x1="4453" y1="32222" x2="1797" y2="44722"/>
                        <a14:foregroundMark x1="1797" y1="44722" x2="8359" y2="64167"/>
                        <a14:foregroundMark x1="19609" y1="58750" x2="15234" y2="77500"/>
                        <a14:foregroundMark x1="15234" y1="77500" x2="37656" y2="70833"/>
                        <a14:foregroundMark x1="37656" y1="70833" x2="40391" y2="67778"/>
                        <a14:foregroundMark x1="13047" y1="59861" x2="5625" y2="70139"/>
                        <a14:foregroundMark x1="5625" y1="70139" x2="27969" y2="82917"/>
                        <a14:foregroundMark x1="27969" y1="82917" x2="38594" y2="74306"/>
                        <a14:foregroundMark x1="38594" y1="74306" x2="39063" y2="70972"/>
                        <a14:foregroundMark x1="47266" y1="30139" x2="44531" y2="41111"/>
                        <a14:foregroundMark x1="44531" y1="41111" x2="48594" y2="28472"/>
                        <a14:foregroundMark x1="48594" y1="28472" x2="40469" y2="20278"/>
                        <a14:foregroundMark x1="40469" y1="20278" x2="36719" y2="23056"/>
                        <a14:foregroundMark x1="23750" y1="17222" x2="11016" y2="16528"/>
                        <a14:foregroundMark x1="11016" y1="16528" x2="13672" y2="17361"/>
                        <a14:foregroundMark x1="84609" y1="37778" x2="94141" y2="56250"/>
                        <a14:foregroundMark x1="94141" y1="56250" x2="92969" y2="64167"/>
                        <a14:foregroundMark x1="95078" y1="39444" x2="94844" y2="57222"/>
                        <a14:foregroundMark x1="94844" y1="57222" x2="93672" y2="61944"/>
                        <a14:foregroundMark x1="97813" y1="36111" x2="99297" y2="38889"/>
                        <a14:foregroundMark x1="22109" y1="75278" x2="7187" y2="77361"/>
                        <a14:foregroundMark x1="7187" y1="77361" x2="3438" y2="71111"/>
                        <a14:foregroundMark x1="4063" y1="70694" x2="9219" y2="80833"/>
                        <a14:foregroundMark x1="9219" y1="80833" x2="34297" y2="83750"/>
                        <a14:foregroundMark x1="34297" y1="83750" x2="35625" y2="82361"/>
                        <a14:foregroundMark x1="7500" y1="78750" x2="78" y2="72639"/>
                        <a14:foregroundMark x1="14375" y1="73472" x2="20625" y2="64167"/>
                        <a14:foregroundMark x1="44219" y1="39722" x2="59688" y2="33611"/>
                        <a14:foregroundMark x1="11953" y1="30000" x2="17266" y2="23333"/>
                        <a14:foregroundMark x1="12500" y1="26111" x2="14766" y2="23333"/>
                        <a14:foregroundMark x1="6797" y1="13889" x2="10859" y2="17778"/>
                        <a14:foregroundMark x1="5156" y1="13611" x2="10391" y2="17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735" y="4100132"/>
            <a:ext cx="2879152" cy="161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F406DF6-8548-1189-CAA0-D0A6A86907BD}"/>
              </a:ext>
            </a:extLst>
          </p:cNvPr>
          <p:cNvSpPr txBox="1"/>
          <p:nvPr/>
        </p:nvSpPr>
        <p:spPr>
          <a:xfrm>
            <a:off x="1737882" y="2676786"/>
            <a:ext cx="274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Support Team 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38DB62B-318C-6E0F-FFC9-0C648A401AC4}"/>
              </a:ext>
            </a:extLst>
          </p:cNvPr>
          <p:cNvSpPr txBox="1"/>
          <p:nvPr/>
        </p:nvSpPr>
        <p:spPr>
          <a:xfrm>
            <a:off x="1720964" y="3282928"/>
            <a:ext cx="6100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Company Wide 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9737895-892B-B82E-9626-26541A1BE54A}"/>
              </a:ext>
            </a:extLst>
          </p:cNvPr>
          <p:cNvSpPr txBox="1"/>
          <p:nvPr/>
        </p:nvSpPr>
        <p:spPr>
          <a:xfrm>
            <a:off x="1687822" y="3867912"/>
            <a:ext cx="6100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“I need a copy of that”</a:t>
            </a:r>
          </a:p>
        </p:txBody>
      </p:sp>
    </p:spTree>
    <p:extLst>
      <p:ext uri="{BB962C8B-B14F-4D97-AF65-F5344CB8AC3E}">
        <p14:creationId xmlns:p14="http://schemas.microsoft.com/office/powerpoint/2010/main" val="231925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B97597-D306-3756-1743-4529BE5E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69" y="2395531"/>
            <a:ext cx="11712861" cy="2066937"/>
          </a:xfrm>
        </p:spPr>
        <p:txBody>
          <a:bodyPr>
            <a:normAutofit/>
          </a:bodyPr>
          <a:lstStyle/>
          <a:p>
            <a:pPr algn="ctr"/>
            <a:r>
              <a:rPr lang="en-GB" sz="66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How to rock it?</a:t>
            </a:r>
          </a:p>
        </p:txBody>
      </p:sp>
    </p:spTree>
    <p:extLst>
      <p:ext uri="{BB962C8B-B14F-4D97-AF65-F5344CB8AC3E}">
        <p14:creationId xmlns:p14="http://schemas.microsoft.com/office/powerpoint/2010/main" val="2927312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B97597-D306-3756-1743-4529BE5E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38" y="0"/>
            <a:ext cx="11712861" cy="2066937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Dark Mode ≠ black </a:t>
            </a:r>
          </a:p>
        </p:txBody>
      </p:sp>
      <p:pic>
        <p:nvPicPr>
          <p:cNvPr id="2" name="Afbeelding 1" descr="Example of a dashboard with a black background, you can't really see anything because the contrast is not high enough.">
            <a:extLst>
              <a:ext uri="{FF2B5EF4-FFF2-40B4-BE49-F238E27FC236}">
                <a16:creationId xmlns:a16="http://schemas.microsoft.com/office/drawing/2014/main" id="{42D07889-9A31-E9A6-F0B9-5BFB45D2F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172" y="2066937"/>
            <a:ext cx="6947655" cy="35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87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B97597-D306-3756-1743-4529BE5E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38" y="0"/>
            <a:ext cx="11712861" cy="2066937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Choose wisely</a:t>
            </a:r>
          </a:p>
        </p:txBody>
      </p:sp>
      <p:pic>
        <p:nvPicPr>
          <p:cNvPr id="2" name="Afbeelding 1" descr="Example of a dark mode dashboard with orange as color and dark blue/gray as background.">
            <a:extLst>
              <a:ext uri="{FF2B5EF4-FFF2-40B4-BE49-F238E27FC236}">
                <a16:creationId xmlns:a16="http://schemas.microsoft.com/office/drawing/2014/main" id="{9704E560-63E1-97C7-D538-D30476E15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37" y="2337689"/>
            <a:ext cx="5312063" cy="2688862"/>
          </a:xfrm>
          <a:prstGeom prst="rect">
            <a:avLst/>
          </a:prstGeom>
        </p:spPr>
      </p:pic>
      <p:pic>
        <p:nvPicPr>
          <p:cNvPr id="3" name="Tijdelijke aanduiding voor inhoud 4" descr="Example of a dark mode dashboard with blue as color and dark blue/gray as background.">
            <a:extLst>
              <a:ext uri="{FF2B5EF4-FFF2-40B4-BE49-F238E27FC236}">
                <a16:creationId xmlns:a16="http://schemas.microsoft.com/office/drawing/2014/main" id="{7CDDCC2C-5B83-D181-2AA9-0EDE78AFE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2" y="2317537"/>
            <a:ext cx="5261809" cy="2709015"/>
          </a:xfrm>
        </p:spPr>
      </p:pic>
      <p:pic>
        <p:nvPicPr>
          <p:cNvPr id="5" name="Tijdelijke aanduiding voor inhoud 4" descr="Example of a dark mode dashboard with blue as color and dark blue/gray as background.">
            <a:extLst>
              <a:ext uri="{FF2B5EF4-FFF2-40B4-BE49-F238E27FC236}">
                <a16:creationId xmlns:a16="http://schemas.microsoft.com/office/drawing/2014/main" id="{43F77323-039B-091D-FA61-700B72B9E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43" y="1669498"/>
            <a:ext cx="6897068" cy="355092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CBE35DF-18D8-173F-30BE-3B7640DD1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22" t="22760"/>
          <a:stretch/>
        </p:blipFill>
        <p:spPr>
          <a:xfrm>
            <a:off x="8477904" y="4070265"/>
            <a:ext cx="219483" cy="19129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204EDFC-511F-2581-B8E5-91888051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0" t="49250" r="71753" b="42076"/>
          <a:stretch/>
        </p:blipFill>
        <p:spPr>
          <a:xfrm>
            <a:off x="3751834" y="3246120"/>
            <a:ext cx="641925" cy="36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7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B97597-D306-3756-1743-4529BE5E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38" y="0"/>
            <a:ext cx="11712861" cy="2066937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Contrast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3B478A2B-B830-DDCB-9B60-77059F54F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5"/>
          <a:stretch/>
        </p:blipFill>
        <p:spPr>
          <a:xfrm>
            <a:off x="1072712" y="2233163"/>
            <a:ext cx="4379679" cy="177993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5E52495-D0C6-69F9-020A-09890D07C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2" t="38195" r="59180" b="1831"/>
          <a:stretch/>
        </p:blipFill>
        <p:spPr>
          <a:xfrm>
            <a:off x="2358674" y="4296985"/>
            <a:ext cx="1630769" cy="213387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BF8E1BE0-38E6-4A4E-4103-5E567A6D64F6}"/>
              </a:ext>
            </a:extLst>
          </p:cNvPr>
          <p:cNvSpPr txBox="1"/>
          <p:nvPr/>
        </p:nvSpPr>
        <p:spPr>
          <a:xfrm>
            <a:off x="0" y="648391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</a:rPr>
              <a:t>https://accessible-colors.com/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026AE18-8E41-7A1D-E572-F786B2A8FE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0" r="1478"/>
          <a:stretch/>
        </p:blipFill>
        <p:spPr>
          <a:xfrm>
            <a:off x="6479141" y="2233163"/>
            <a:ext cx="4379679" cy="1779549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7" name="Groep 6">
            <a:extLst>
              <a:ext uri="{FF2B5EF4-FFF2-40B4-BE49-F238E27FC236}">
                <a16:creationId xmlns:a16="http://schemas.microsoft.com/office/drawing/2014/main" id="{76078568-B892-74EF-E53E-9E3B02A67A7F}"/>
              </a:ext>
            </a:extLst>
          </p:cNvPr>
          <p:cNvGrpSpPr/>
          <p:nvPr/>
        </p:nvGrpSpPr>
        <p:grpSpPr>
          <a:xfrm>
            <a:off x="6999623" y="4296985"/>
            <a:ext cx="3679509" cy="2133879"/>
            <a:chOff x="6197496" y="2995157"/>
            <a:chExt cx="3168642" cy="2022537"/>
          </a:xfrm>
        </p:grpSpPr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C9026A9D-9129-BE23-F5FD-8A143A547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07" t="37205" r="66193" b="3152"/>
            <a:stretch/>
          </p:blipFill>
          <p:spPr>
            <a:xfrm>
              <a:off x="6197496" y="2995157"/>
              <a:ext cx="1537333" cy="202253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4CA4DBED-76F6-8849-DE32-08AC4EEDC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8195" t="37206" r="1505" b="3151"/>
            <a:stretch/>
          </p:blipFill>
          <p:spPr>
            <a:xfrm>
              <a:off x="7828805" y="2995157"/>
              <a:ext cx="1537333" cy="202253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36929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B97597-D306-3756-1743-4529BE5E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38" y="0"/>
            <a:ext cx="11712861" cy="2066937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Provide Options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2653024D-F47E-E4B0-EF7C-B2B679175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20" b="63030"/>
          <a:stretch/>
        </p:blipFill>
        <p:spPr>
          <a:xfrm>
            <a:off x="5990054" y="3659178"/>
            <a:ext cx="4282106" cy="23425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476763FA-D550-0887-5F50-CFEA071E5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02" b="66058"/>
          <a:stretch/>
        </p:blipFill>
        <p:spPr>
          <a:xfrm>
            <a:off x="1265633" y="3659178"/>
            <a:ext cx="4365359" cy="226377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C92CFF62-2867-76BD-0550-17AD05E571AD}"/>
              </a:ext>
            </a:extLst>
          </p:cNvPr>
          <p:cNvSpPr txBox="1">
            <a:spLocks/>
          </p:cNvSpPr>
          <p:nvPr/>
        </p:nvSpPr>
        <p:spPr>
          <a:xfrm>
            <a:off x="838200" y="1555632"/>
            <a:ext cx="10515600" cy="487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Toggle button or Icons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Separate pages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DAX to change 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colors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dynamically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219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B97597-D306-3756-1743-4529BE5E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3331" y="1421817"/>
            <a:ext cx="6494400" cy="828000"/>
          </a:xfrm>
        </p:spPr>
        <p:txBody>
          <a:bodyPr/>
          <a:lstStyle/>
          <a:p>
            <a:r>
              <a:rPr lang="en-GB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Valerie Junk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0C1A7D-4136-25C3-E6B5-91A7F420E21E}"/>
              </a:ext>
            </a:extLst>
          </p:cNvPr>
          <p:cNvSpPr txBox="1">
            <a:spLocks/>
          </p:cNvSpPr>
          <p:nvPr/>
        </p:nvSpPr>
        <p:spPr>
          <a:xfrm>
            <a:off x="5589874" y="2918224"/>
            <a:ext cx="5985613" cy="4560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The Netherlands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40C8E1-F0A6-6CC2-A1C5-9B14DA96A3FA}"/>
              </a:ext>
            </a:extLst>
          </p:cNvPr>
          <p:cNvSpPr txBox="1">
            <a:spLocks/>
          </p:cNvSpPr>
          <p:nvPr/>
        </p:nvSpPr>
        <p:spPr>
          <a:xfrm>
            <a:off x="5607300" y="3527955"/>
            <a:ext cx="5968187" cy="379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www.linkedin.com/in/valeriejunk/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78C98A-8C13-E97E-DDFB-6555A5747F8D}"/>
              </a:ext>
            </a:extLst>
          </p:cNvPr>
          <p:cNvSpPr txBox="1">
            <a:spLocks/>
          </p:cNvSpPr>
          <p:nvPr/>
        </p:nvSpPr>
        <p:spPr>
          <a:xfrm>
            <a:off x="5607300" y="4101328"/>
            <a:ext cx="5968187" cy="379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porcubi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9E1AB7-6A73-21D0-AEA4-72F9E27D9D1E}"/>
              </a:ext>
            </a:extLst>
          </p:cNvPr>
          <p:cNvSpPr txBox="1">
            <a:spLocks/>
          </p:cNvSpPr>
          <p:nvPr/>
        </p:nvSpPr>
        <p:spPr>
          <a:xfrm>
            <a:off x="5589874" y="4689153"/>
            <a:ext cx="5968187" cy="379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info@porcubi.nl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69EAB8-138B-B664-29D6-269FD97DA70E}"/>
              </a:ext>
            </a:extLst>
          </p:cNvPr>
          <p:cNvSpPr txBox="1">
            <a:spLocks/>
          </p:cNvSpPr>
          <p:nvPr/>
        </p:nvSpPr>
        <p:spPr>
          <a:xfrm>
            <a:off x="5589874" y="5251628"/>
            <a:ext cx="5968187" cy="379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www.porcu.bi</a:t>
            </a:r>
          </a:p>
        </p:txBody>
      </p:sp>
      <p:sp>
        <p:nvSpPr>
          <p:cNvPr id="10" name="Tijdelijke aanduiding voor inhoud 16">
            <a:extLst>
              <a:ext uri="{FF2B5EF4-FFF2-40B4-BE49-F238E27FC236}">
                <a16:creationId xmlns:a16="http://schemas.microsoft.com/office/drawing/2014/main" id="{2FFB85D1-8230-8DBA-341C-BECDA41EF7E6}"/>
              </a:ext>
            </a:extLst>
          </p:cNvPr>
          <p:cNvSpPr txBox="1">
            <a:spLocks/>
          </p:cNvSpPr>
          <p:nvPr/>
        </p:nvSpPr>
        <p:spPr>
          <a:xfrm>
            <a:off x="5063331" y="2161186"/>
            <a:ext cx="6494679" cy="6319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PorcuBI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CF50D51D-269C-6EA3-6E43-B85C4DD65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9" y="2719309"/>
            <a:ext cx="548505" cy="2995691"/>
          </a:xfrm>
          <a:prstGeom prst="rect">
            <a:avLst/>
          </a:prstGeom>
        </p:spPr>
      </p:pic>
      <p:sp>
        <p:nvSpPr>
          <p:cNvPr id="15" name="Rechthoekige driehoek 14">
            <a:extLst>
              <a:ext uri="{FF2B5EF4-FFF2-40B4-BE49-F238E27FC236}">
                <a16:creationId xmlns:a16="http://schemas.microsoft.com/office/drawing/2014/main" id="{4C65AB1D-CD54-B38C-822D-931969CA1AB3}"/>
              </a:ext>
            </a:extLst>
          </p:cNvPr>
          <p:cNvSpPr/>
          <p:nvPr/>
        </p:nvSpPr>
        <p:spPr>
          <a:xfrm rot="5400000">
            <a:off x="255496" y="-255497"/>
            <a:ext cx="5251629" cy="5762626"/>
          </a:xfrm>
          <a:prstGeom prst="rtTriangle">
            <a:avLst/>
          </a:prstGeom>
          <a:solidFill>
            <a:srgbClr val="359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4" name="Tijdelijke aanduiding voor afbeelding 18" descr="A photo of Valerie Junk standing in an office">
            <a:extLst>
              <a:ext uri="{FF2B5EF4-FFF2-40B4-BE49-F238E27FC236}">
                <a16:creationId xmlns:a16="http://schemas.microsoft.com/office/drawing/2014/main" id="{285383D1-E062-14B4-A054-A9F49A337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0" t="29571" r="24875" b="18790"/>
          <a:stretch/>
        </p:blipFill>
        <p:spPr>
          <a:xfrm>
            <a:off x="1481059" y="1023671"/>
            <a:ext cx="3077657" cy="3077657"/>
          </a:xfrm>
          <a:prstGeom prst="ellipse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12837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A547169C-F0BD-3843-9B3A-4693E708A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1" y="-523702"/>
            <a:ext cx="11181618" cy="790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C4F8780A-43D9-FBF7-10F3-D1ECDDCEA496}"/>
              </a:ext>
            </a:extLst>
          </p:cNvPr>
          <p:cNvSpPr/>
          <p:nvPr/>
        </p:nvSpPr>
        <p:spPr>
          <a:xfrm>
            <a:off x="3724275" y="0"/>
            <a:ext cx="84677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82DAFDB0-BF8C-4E71-9CD8-2283412D0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099" y="1467941"/>
            <a:ext cx="6381749" cy="357822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Montserrat" panose="00000500000000000000" pitchFamily="2" charset="0"/>
              </a:rPr>
              <a:t>Paint it Black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85D8D68-39DB-1DFE-4FF8-4BF78CC12D49}"/>
              </a:ext>
            </a:extLst>
          </p:cNvPr>
          <p:cNvSpPr txBox="1">
            <a:spLocks/>
          </p:cNvSpPr>
          <p:nvPr/>
        </p:nvSpPr>
        <p:spPr>
          <a:xfrm>
            <a:off x="6238873" y="4017961"/>
            <a:ext cx="4868039" cy="1362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Montserrat" panose="02000505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Dark Mode Dashboards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202020"/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BA58C53F-39E7-9FC2-7463-BB6C009EDA61}"/>
              </a:ext>
            </a:extLst>
          </p:cNvPr>
          <p:cNvSpPr/>
          <p:nvPr/>
        </p:nvSpPr>
        <p:spPr>
          <a:xfrm rot="5400000">
            <a:off x="8539115" y="814931"/>
            <a:ext cx="190594" cy="5762626"/>
          </a:xfrm>
          <a:prstGeom prst="rect">
            <a:avLst/>
          </a:prstGeom>
          <a:gradFill>
            <a:gsLst>
              <a:gs pos="100000">
                <a:srgbClr val="3596AD">
                  <a:alpha val="45882"/>
                </a:srgbClr>
              </a:gs>
              <a:gs pos="0">
                <a:srgbClr val="3596A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CF86C50-F0AE-F498-FDE4-BCAEDDFB5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19"/>
          <a:stretch/>
        </p:blipFill>
        <p:spPr>
          <a:xfrm>
            <a:off x="3586648" y="4067516"/>
            <a:ext cx="3701120" cy="285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8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B97597-D306-3756-1743-4529BE5E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3331" y="1421817"/>
            <a:ext cx="6494400" cy="828000"/>
          </a:xfrm>
        </p:spPr>
        <p:txBody>
          <a:bodyPr/>
          <a:lstStyle/>
          <a:p>
            <a:r>
              <a:rPr lang="en-GB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Valerie Junk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0C1A7D-4136-25C3-E6B5-91A7F420E21E}"/>
              </a:ext>
            </a:extLst>
          </p:cNvPr>
          <p:cNvSpPr txBox="1">
            <a:spLocks/>
          </p:cNvSpPr>
          <p:nvPr/>
        </p:nvSpPr>
        <p:spPr>
          <a:xfrm>
            <a:off x="5589874" y="2918224"/>
            <a:ext cx="5985613" cy="4560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The Netherlands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40C8E1-F0A6-6CC2-A1C5-9B14DA96A3FA}"/>
              </a:ext>
            </a:extLst>
          </p:cNvPr>
          <p:cNvSpPr txBox="1">
            <a:spLocks/>
          </p:cNvSpPr>
          <p:nvPr/>
        </p:nvSpPr>
        <p:spPr>
          <a:xfrm>
            <a:off x="5607300" y="3527955"/>
            <a:ext cx="5968187" cy="379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www.linkedin.com/in/valeriejunk/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78C98A-8C13-E97E-DDFB-6555A5747F8D}"/>
              </a:ext>
            </a:extLst>
          </p:cNvPr>
          <p:cNvSpPr txBox="1">
            <a:spLocks/>
          </p:cNvSpPr>
          <p:nvPr/>
        </p:nvSpPr>
        <p:spPr>
          <a:xfrm>
            <a:off x="5607300" y="4101328"/>
            <a:ext cx="5968187" cy="379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porcubi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9E1AB7-6A73-21D0-AEA4-72F9E27D9D1E}"/>
              </a:ext>
            </a:extLst>
          </p:cNvPr>
          <p:cNvSpPr txBox="1">
            <a:spLocks/>
          </p:cNvSpPr>
          <p:nvPr/>
        </p:nvSpPr>
        <p:spPr>
          <a:xfrm>
            <a:off x="5589874" y="4689153"/>
            <a:ext cx="5968187" cy="379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info@porcubi.nl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69EAB8-138B-B664-29D6-269FD97DA70E}"/>
              </a:ext>
            </a:extLst>
          </p:cNvPr>
          <p:cNvSpPr txBox="1">
            <a:spLocks/>
          </p:cNvSpPr>
          <p:nvPr/>
        </p:nvSpPr>
        <p:spPr>
          <a:xfrm>
            <a:off x="5589874" y="5251628"/>
            <a:ext cx="5968187" cy="379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www.porcu.bi</a:t>
            </a:r>
          </a:p>
        </p:txBody>
      </p:sp>
      <p:sp>
        <p:nvSpPr>
          <p:cNvPr id="10" name="Tijdelijke aanduiding voor inhoud 16">
            <a:extLst>
              <a:ext uri="{FF2B5EF4-FFF2-40B4-BE49-F238E27FC236}">
                <a16:creationId xmlns:a16="http://schemas.microsoft.com/office/drawing/2014/main" id="{2FFB85D1-8230-8DBA-341C-BECDA41EF7E6}"/>
              </a:ext>
            </a:extLst>
          </p:cNvPr>
          <p:cNvSpPr txBox="1">
            <a:spLocks/>
          </p:cNvSpPr>
          <p:nvPr/>
        </p:nvSpPr>
        <p:spPr>
          <a:xfrm>
            <a:off x="5063331" y="2161186"/>
            <a:ext cx="6494679" cy="6319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PorcuBI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CF50D51D-269C-6EA3-6E43-B85C4DD65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9" y="2719309"/>
            <a:ext cx="548505" cy="2995691"/>
          </a:xfrm>
          <a:prstGeom prst="rect">
            <a:avLst/>
          </a:prstGeom>
        </p:spPr>
      </p:pic>
      <p:sp>
        <p:nvSpPr>
          <p:cNvPr id="15" name="Rechthoekige driehoek 14">
            <a:extLst>
              <a:ext uri="{FF2B5EF4-FFF2-40B4-BE49-F238E27FC236}">
                <a16:creationId xmlns:a16="http://schemas.microsoft.com/office/drawing/2014/main" id="{4C65AB1D-CD54-B38C-822D-931969CA1AB3}"/>
              </a:ext>
            </a:extLst>
          </p:cNvPr>
          <p:cNvSpPr/>
          <p:nvPr/>
        </p:nvSpPr>
        <p:spPr>
          <a:xfrm rot="5400000">
            <a:off x="255496" y="-255497"/>
            <a:ext cx="5251629" cy="5762626"/>
          </a:xfrm>
          <a:prstGeom prst="rtTriangle">
            <a:avLst/>
          </a:prstGeom>
          <a:solidFill>
            <a:srgbClr val="359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4" name="Tijdelijke aanduiding voor afbeelding 18" descr="A photo of Valerie Junk standing in an office">
            <a:extLst>
              <a:ext uri="{FF2B5EF4-FFF2-40B4-BE49-F238E27FC236}">
                <a16:creationId xmlns:a16="http://schemas.microsoft.com/office/drawing/2014/main" id="{285383D1-E062-14B4-A054-A9F49A337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0" t="29571" r="24875" b="18790"/>
          <a:stretch/>
        </p:blipFill>
        <p:spPr>
          <a:xfrm>
            <a:off x="1481059" y="1023671"/>
            <a:ext cx="3077657" cy="3077657"/>
          </a:xfrm>
          <a:prstGeom prst="ellipse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15193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inhoud 16">
            <a:extLst>
              <a:ext uri="{FF2B5EF4-FFF2-40B4-BE49-F238E27FC236}">
                <a16:creationId xmlns:a16="http://schemas.microsoft.com/office/drawing/2014/main" id="{2FFB85D1-8230-8DBA-341C-BECDA41EF7E6}"/>
              </a:ext>
            </a:extLst>
          </p:cNvPr>
          <p:cNvSpPr txBox="1">
            <a:spLocks/>
          </p:cNvSpPr>
          <p:nvPr/>
        </p:nvSpPr>
        <p:spPr>
          <a:xfrm>
            <a:off x="5063331" y="2161186"/>
            <a:ext cx="6494679" cy="41908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2"/>
                </a:solidFill>
              </a:rPr>
              <a:t>Why (not) dark mode?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2"/>
                </a:solidFill>
              </a:rPr>
              <a:t>Does it make sense?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2"/>
                </a:solidFill>
              </a:rPr>
              <a:t>How to rock it?</a:t>
            </a:r>
          </a:p>
        </p:txBody>
      </p:sp>
      <p:sp>
        <p:nvSpPr>
          <p:cNvPr id="15" name="Rechthoekige driehoek 14">
            <a:extLst>
              <a:ext uri="{FF2B5EF4-FFF2-40B4-BE49-F238E27FC236}">
                <a16:creationId xmlns:a16="http://schemas.microsoft.com/office/drawing/2014/main" id="{4C65AB1D-CD54-B38C-822D-931969CA1AB3}"/>
              </a:ext>
            </a:extLst>
          </p:cNvPr>
          <p:cNvSpPr/>
          <p:nvPr/>
        </p:nvSpPr>
        <p:spPr>
          <a:xfrm rot="5400000">
            <a:off x="255496" y="-255497"/>
            <a:ext cx="5251629" cy="5762626"/>
          </a:xfrm>
          <a:prstGeom prst="rtTriangle">
            <a:avLst/>
          </a:prstGeom>
          <a:solidFill>
            <a:srgbClr val="3596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B97597-D306-3756-1743-4529BE5E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664" y="1362063"/>
            <a:ext cx="7388346" cy="2066937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Topics Covered</a:t>
            </a:r>
          </a:p>
        </p:txBody>
      </p:sp>
    </p:spTree>
    <p:extLst>
      <p:ext uri="{BB962C8B-B14F-4D97-AF65-F5344CB8AC3E}">
        <p14:creationId xmlns:p14="http://schemas.microsoft.com/office/powerpoint/2010/main" val="3209132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B97597-D306-3756-1743-4529BE5E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69" y="2395531"/>
            <a:ext cx="11712861" cy="2066937"/>
          </a:xfrm>
        </p:spPr>
        <p:txBody>
          <a:bodyPr>
            <a:normAutofit/>
          </a:bodyPr>
          <a:lstStyle/>
          <a:p>
            <a:pPr algn="ctr"/>
            <a:r>
              <a:rPr lang="en-GB" sz="66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Why Dark mode?</a:t>
            </a:r>
          </a:p>
        </p:txBody>
      </p:sp>
    </p:spTree>
    <p:extLst>
      <p:ext uri="{BB962C8B-B14F-4D97-AF65-F5344CB8AC3E}">
        <p14:creationId xmlns:p14="http://schemas.microsoft.com/office/powerpoint/2010/main" val="4175921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B97597-D306-3756-1743-4529BE5E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38" y="0"/>
            <a:ext cx="11712861" cy="2066937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Why?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53E6635-6977-C3F1-20D3-3E6E2B964757}"/>
              </a:ext>
            </a:extLst>
          </p:cNvPr>
          <p:cNvSpPr txBox="1">
            <a:spLocks/>
          </p:cNvSpPr>
          <p:nvPr/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works fine?! </a:t>
            </a:r>
          </a:p>
        </p:txBody>
      </p:sp>
      <p:pic>
        <p:nvPicPr>
          <p:cNvPr id="7" name="Afbeelding 6" descr="Example of a dashboard in white and blue. Light mode.">
            <a:extLst>
              <a:ext uri="{FF2B5EF4-FFF2-40B4-BE49-F238E27FC236}">
                <a16:creationId xmlns:a16="http://schemas.microsoft.com/office/drawing/2014/main" id="{EC67AA52-777B-0422-7FDC-290824257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237" y="2102003"/>
            <a:ext cx="5243097" cy="2653993"/>
          </a:xfrm>
          <a:prstGeom prst="rect">
            <a:avLst/>
          </a:prstGeom>
        </p:spPr>
      </p:pic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60C356C7-55D3-F8CC-DC83-09F5A357087C}"/>
              </a:ext>
            </a:extLst>
          </p:cNvPr>
          <p:cNvCxnSpPr/>
          <p:nvPr/>
        </p:nvCxnSpPr>
        <p:spPr>
          <a:xfrm>
            <a:off x="4325112" y="3557016"/>
            <a:ext cx="1225296" cy="0"/>
          </a:xfrm>
          <a:prstGeom prst="straightConnector1">
            <a:avLst/>
          </a:prstGeom>
          <a:noFill/>
          <a:ln w="76200" cap="flat" cmpd="sng" algn="ctr">
            <a:solidFill>
              <a:srgbClr val="DB1B7B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2103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B97597-D306-3756-1743-4529BE5E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38" y="0"/>
            <a:ext cx="11712861" cy="2066937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Why?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DF6F821-F4E5-7016-9CD4-CB94BC6B0C06}"/>
              </a:ext>
            </a:extLst>
          </p:cNvPr>
          <p:cNvSpPr txBox="1">
            <a:spLocks/>
          </p:cNvSpPr>
          <p:nvPr/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Comfortable viewing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Focus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Consistent experience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(other tools)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Visually appealing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E9E851A-F57A-D3C8-FA14-064FDF09B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0"/>
          <a:stretch/>
        </p:blipFill>
        <p:spPr>
          <a:xfrm>
            <a:off x="5860236" y="2086715"/>
            <a:ext cx="5243097" cy="266928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3AF4B38-3E96-EE85-DFD5-CC3A1B426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16030">
            <a:off x="9264049" y="-637582"/>
            <a:ext cx="4068037" cy="37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B97597-D306-3756-1743-4529BE5E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69" y="2395531"/>
            <a:ext cx="11712861" cy="2066937"/>
          </a:xfrm>
        </p:spPr>
        <p:txBody>
          <a:bodyPr>
            <a:normAutofit/>
          </a:bodyPr>
          <a:lstStyle/>
          <a:p>
            <a:pPr algn="ctr"/>
            <a:r>
              <a:rPr lang="en-GB" sz="66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Why not?</a:t>
            </a:r>
          </a:p>
        </p:txBody>
      </p:sp>
    </p:spTree>
    <p:extLst>
      <p:ext uri="{BB962C8B-B14F-4D97-AF65-F5344CB8AC3E}">
        <p14:creationId xmlns:p14="http://schemas.microsoft.com/office/powerpoint/2010/main" val="3675336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B97597-D306-3756-1743-4529BE5E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38" y="0"/>
            <a:ext cx="11712861" cy="2066937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Why not?</a:t>
            </a:r>
          </a:p>
        </p:txBody>
      </p:sp>
      <p:sp>
        <p:nvSpPr>
          <p:cNvPr id="2" name="Tijdelijke aanduiding voor inhoud 4">
            <a:extLst>
              <a:ext uri="{FF2B5EF4-FFF2-40B4-BE49-F238E27FC236}">
                <a16:creationId xmlns:a16="http://schemas.microsoft.com/office/drawing/2014/main" id="{161422D8-C4E5-7A0B-1D37-F3277370EFE6}"/>
              </a:ext>
            </a:extLst>
          </p:cNvPr>
          <p:cNvSpPr txBox="1">
            <a:spLocks/>
          </p:cNvSpPr>
          <p:nvPr/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ontserrat" panose="02000505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l-NL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Hard to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maintain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Contrast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Focus/Attention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Readability</a:t>
            </a:r>
            <a:endParaRPr kumimoji="0" lang="nl-NL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3200" dirty="0">
                <a:solidFill>
                  <a:sysClr val="window" lastClr="FFFFFF"/>
                </a:solidFill>
                <a:latin typeface="+mn-lt"/>
              </a:rPr>
              <a:t>Accessibility</a:t>
            </a:r>
            <a:endParaRPr kumimoji="0" lang="nl-NL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colors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nl-NL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possible</a:t>
            </a:r>
            <a:endParaRPr kumimoji="0" lang="nl-NL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Black background design for analytics needs to be approached with care">
            <a:extLst>
              <a:ext uri="{FF2B5EF4-FFF2-40B4-BE49-F238E27FC236}">
                <a16:creationId xmlns:a16="http://schemas.microsoft.com/office/drawing/2014/main" id="{83764653-EF26-FA08-6E0B-441FE08CE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8" t="1654" r="11932" b="1824"/>
          <a:stretch/>
        </p:blipFill>
        <p:spPr bwMode="auto">
          <a:xfrm>
            <a:off x="5566256" y="1475446"/>
            <a:ext cx="5360505" cy="3617844"/>
          </a:xfrm>
          <a:prstGeom prst="rect">
            <a:avLst/>
          </a:prstGeom>
          <a:noFill/>
          <a:ln w="95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406059"/>
      </p:ext>
    </p:extLst>
  </p:cSld>
  <p:clrMapOvr>
    <a:masterClrMapping/>
  </p:clrMapOvr>
</p:sld>
</file>

<file path=ppt/theme/theme1.xml><?xml version="1.0" encoding="utf-8"?>
<a:theme xmlns:a="http://schemas.openxmlformats.org/drawingml/2006/main" name="1_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179</Words>
  <Application>Microsoft Office PowerPoint</Application>
  <PresentationFormat>Breedbeeld</PresentationFormat>
  <Paragraphs>59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Montserrat</vt:lpstr>
      <vt:lpstr>1_Kantoorthema</vt:lpstr>
      <vt:lpstr>Office Theme</vt:lpstr>
      <vt:lpstr>PowerPoint-presentatie</vt:lpstr>
      <vt:lpstr>Paint it Black</vt:lpstr>
      <vt:lpstr>Valerie Junk</vt:lpstr>
      <vt:lpstr>Topics Covered</vt:lpstr>
      <vt:lpstr>Why Dark mode?</vt:lpstr>
      <vt:lpstr>Why?</vt:lpstr>
      <vt:lpstr>Why?</vt:lpstr>
      <vt:lpstr>Why not?</vt:lpstr>
      <vt:lpstr>Why not?</vt:lpstr>
      <vt:lpstr>Does it make sense?</vt:lpstr>
      <vt:lpstr>Design for the User.</vt:lpstr>
      <vt:lpstr>How to rock it?</vt:lpstr>
      <vt:lpstr>Dark Mode ≠ black </vt:lpstr>
      <vt:lpstr>Choose wisely</vt:lpstr>
      <vt:lpstr>Contrast</vt:lpstr>
      <vt:lpstr>Provide Options</vt:lpstr>
      <vt:lpstr>Valerie Junk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Valerie Junk</dc:creator>
  <cp:lastModifiedBy>Valerie Junk</cp:lastModifiedBy>
  <cp:revision>3</cp:revision>
  <dcterms:created xsi:type="dcterms:W3CDTF">2023-09-07T14:14:03Z</dcterms:created>
  <dcterms:modified xsi:type="dcterms:W3CDTF">2024-09-10T13:25:07Z</dcterms:modified>
</cp:coreProperties>
</file>